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2053c2fbec4330" /><Relationship Type="http://schemas.openxmlformats.org/officeDocument/2006/relationships/extended-properties" Target="/docProps/app.xml" Id="R65b45482af894782" /><Relationship Type="http://schemas.openxmlformats.org/officeDocument/2006/relationships/officeDocument" Target="/ppt/presentation.xml" Id="R8f1b741a14ef40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8ada5250684683"/>
  </p:sldMasterIdLst>
  <p:notesMasterIdLst>
    <p:notesMasterId xmlns:r="http://schemas.openxmlformats.org/officeDocument/2006/relationships" r:id="R5633eff00e614651"/>
  </p:notesMasterIdLst>
  <p:sldIdLst>
    <p:sldId xmlns:r="http://schemas.openxmlformats.org/officeDocument/2006/relationships" id="256" r:id="Re8e6d3b0b6524ade"/>
    <p:sldId xmlns:r="http://schemas.openxmlformats.org/officeDocument/2006/relationships" id="257" r:id="Rcbe9f57ce74040b9"/>
    <p:sldId xmlns:r="http://schemas.openxmlformats.org/officeDocument/2006/relationships" id="258" r:id="R46b31be4c27e4b03"/>
    <p:sldId xmlns:r="http://schemas.openxmlformats.org/officeDocument/2006/relationships" id="259" r:id="Ra21a768b417743bc"/>
    <p:sldId xmlns:r="http://schemas.openxmlformats.org/officeDocument/2006/relationships" id="260" r:id="R370fb215d8e54e4d"/>
    <p:sldId xmlns:r="http://schemas.openxmlformats.org/officeDocument/2006/relationships" id="261" r:id="Rd034275a788f4870"/>
    <p:sldId xmlns:r="http://schemas.openxmlformats.org/officeDocument/2006/relationships" id="262" r:id="Ra9e5cf411ba3444c"/>
    <p:sldId xmlns:r="http://schemas.openxmlformats.org/officeDocument/2006/relationships" id="263" r:id="R79aedc55bd0a4ca0"/>
    <p:sldId xmlns:r="http://schemas.openxmlformats.org/officeDocument/2006/relationships" id="264" r:id="R46131a3433d24b87"/>
    <p:sldId xmlns:r="http://schemas.openxmlformats.org/officeDocument/2006/relationships" id="265" r:id="R0cad18cd21884791"/>
    <p:sldId xmlns:r="http://schemas.openxmlformats.org/officeDocument/2006/relationships" id="266" r:id="R0ab2e50a4ea04dbe"/>
    <p:sldId xmlns:r="http://schemas.openxmlformats.org/officeDocument/2006/relationships" id="267" r:id="R638b971c2613471a"/>
    <p:sldId xmlns:r="http://schemas.openxmlformats.org/officeDocument/2006/relationships" id="268" r:id="R0c4817dfda194251"/>
    <p:sldId xmlns:r="http://schemas.openxmlformats.org/officeDocument/2006/relationships" id="269" r:id="Ra23abac6095b4d45"/>
    <p:sldId xmlns:r="http://schemas.openxmlformats.org/officeDocument/2006/relationships" id="270" r:id="R8af64019ccef4859"/>
    <p:sldId xmlns:r="http://schemas.openxmlformats.org/officeDocument/2006/relationships" id="271" r:id="R2d8b8e7c22404ce4"/>
    <p:sldId xmlns:r="http://schemas.openxmlformats.org/officeDocument/2006/relationships" id="272" r:id="Rb34a54e09e3f4bb2"/>
    <p:sldId xmlns:r="http://schemas.openxmlformats.org/officeDocument/2006/relationships" id="273" r:id="R2611d7098ac74e7d"/>
    <p:sldId xmlns:r="http://schemas.openxmlformats.org/officeDocument/2006/relationships" id="274" r:id="R647f10515619474e"/>
    <p:sldId xmlns:r="http://schemas.openxmlformats.org/officeDocument/2006/relationships" id="275" r:id="Rc77e8b4820bf4f95"/>
    <p:sldId xmlns:r="http://schemas.openxmlformats.org/officeDocument/2006/relationships" id="276" r:id="R82835e3368844121"/>
    <p:sldId xmlns:r="http://schemas.openxmlformats.org/officeDocument/2006/relationships" id="277" r:id="Rad30e6bb075b4f5e"/>
    <p:sldId xmlns:r="http://schemas.openxmlformats.org/officeDocument/2006/relationships" id="278" r:id="R178079f1266b477e"/>
    <p:sldId xmlns:r="http://schemas.openxmlformats.org/officeDocument/2006/relationships" id="279" r:id="Rd256d62030204b88"/>
    <p:sldId xmlns:r="http://schemas.openxmlformats.org/officeDocument/2006/relationships" id="280" r:id="R253f2715556c4596"/>
    <p:sldId xmlns:r="http://schemas.openxmlformats.org/officeDocument/2006/relationships" id="281" r:id="R495250e12e9a4385"/>
    <p:sldId xmlns:r="http://schemas.openxmlformats.org/officeDocument/2006/relationships" id="282" r:id="Rc2a827e987414e92"/>
    <p:sldId xmlns:r="http://schemas.openxmlformats.org/officeDocument/2006/relationships" id="283" r:id="Rbe302b99a0024386"/>
    <p:sldId xmlns:r="http://schemas.openxmlformats.org/officeDocument/2006/relationships" id="284" r:id="R28362886c5824cc3"/>
    <p:sldId xmlns:r="http://schemas.openxmlformats.org/officeDocument/2006/relationships" id="285" r:id="R2cca53eb92004fe8"/>
    <p:sldId xmlns:r="http://schemas.openxmlformats.org/officeDocument/2006/relationships" id="286" r:id="Rff022cc8528e4722"/>
    <p:sldId xmlns:r="http://schemas.openxmlformats.org/officeDocument/2006/relationships" id="287" r:id="Re277509c842a4119"/>
    <p:sldId xmlns:r="http://schemas.openxmlformats.org/officeDocument/2006/relationships" id="288" r:id="R59f2a28b0af94f2d"/>
    <p:sldId xmlns:r="http://schemas.openxmlformats.org/officeDocument/2006/relationships" id="289" r:id="Rbf852b35fa2d47f5"/>
    <p:sldId xmlns:r="http://schemas.openxmlformats.org/officeDocument/2006/relationships" id="290" r:id="Rff69338759a14980"/>
    <p:sldId xmlns:r="http://schemas.openxmlformats.org/officeDocument/2006/relationships" id="291" r:id="R5a4e26304fa04883"/>
    <p:sldId xmlns:r="http://schemas.openxmlformats.org/officeDocument/2006/relationships" id="292" r:id="Re5f5994993aa4bf7"/>
    <p:sldId xmlns:r="http://schemas.openxmlformats.org/officeDocument/2006/relationships" id="293" r:id="Rc7e1897f44a640f4"/>
    <p:sldId xmlns:r="http://schemas.openxmlformats.org/officeDocument/2006/relationships" id="294" r:id="R316a96465a384ffd"/>
    <p:sldId xmlns:r="http://schemas.openxmlformats.org/officeDocument/2006/relationships" id="295" r:id="Rfb3e50b587924915"/>
    <p:sldId xmlns:r="http://schemas.openxmlformats.org/officeDocument/2006/relationships" id="296" r:id="R32b7abde5d704581"/>
    <p:sldId xmlns:r="http://schemas.openxmlformats.org/officeDocument/2006/relationships" id="297" r:id="Rb3f25638f2fd4022"/>
    <p:sldId xmlns:r="http://schemas.openxmlformats.org/officeDocument/2006/relationships" id="298" r:id="Rc1a338f49efb4540"/>
    <p:sldId xmlns:r="http://schemas.openxmlformats.org/officeDocument/2006/relationships" id="299" r:id="Rc52eb8b29a684ba3"/>
    <p:sldId xmlns:r="http://schemas.openxmlformats.org/officeDocument/2006/relationships" id="300" r:id="R0ba450377b08493c"/>
    <p:sldId xmlns:r="http://schemas.openxmlformats.org/officeDocument/2006/relationships" id="301" r:id="Rf962a215ee904c74"/>
    <p:sldId xmlns:r="http://schemas.openxmlformats.org/officeDocument/2006/relationships" id="302" r:id="Rfb17d1a49be543c7"/>
    <p:sldId xmlns:r="http://schemas.openxmlformats.org/officeDocument/2006/relationships" id="303" r:id="Rd54524a2ee5a4b6b"/>
    <p:sldId xmlns:r="http://schemas.openxmlformats.org/officeDocument/2006/relationships" id="304" r:id="R03f60694661a439e"/>
    <p:sldId xmlns:r="http://schemas.openxmlformats.org/officeDocument/2006/relationships" id="305" r:id="R365a727279534473"/>
    <p:sldId xmlns:r="http://schemas.openxmlformats.org/officeDocument/2006/relationships" id="306" r:id="R371b6a416ff841aa"/>
    <p:sldId xmlns:r="http://schemas.openxmlformats.org/officeDocument/2006/relationships" id="307" r:id="R50db02efcbc5423a"/>
    <p:sldId xmlns:r="http://schemas.openxmlformats.org/officeDocument/2006/relationships" id="308" r:id="Rc79f65fc5b884e2c"/>
    <p:sldId xmlns:r="http://schemas.openxmlformats.org/officeDocument/2006/relationships" id="309" r:id="R97a33cf1672b42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d1ff2be96b448c" /><Relationship Type="http://schemas.openxmlformats.org/officeDocument/2006/relationships/slideMaster" Target="/ppt/slideMasters/slideMaster1.xml" Id="R328ada5250684683" /><Relationship Type="http://schemas.openxmlformats.org/officeDocument/2006/relationships/notesMaster" Target="/ppt/notesMasters/notesMaster1.xml" Id="R5633eff00e614651" /><Relationship Type="http://schemas.openxmlformats.org/officeDocument/2006/relationships/presProps" Target="/ppt/presProps.xml" Id="R0572131fd2d3457d" /><Relationship Type="http://schemas.openxmlformats.org/officeDocument/2006/relationships/tableStyles" Target="/ppt/tableStyles.xml" Id="R65e64fca374e4146" /><Relationship Type="http://schemas.openxmlformats.org/officeDocument/2006/relationships/slide" Target="/ppt/slides/slide1.xml" Id="Re8e6d3b0b6524ade" /><Relationship Type="http://schemas.openxmlformats.org/officeDocument/2006/relationships/slide" Target="/ppt/slides/slide2.xml" Id="Rcbe9f57ce74040b9" /><Relationship Type="http://schemas.openxmlformats.org/officeDocument/2006/relationships/slide" Target="/ppt/slides/slide3.xml" Id="R46b31be4c27e4b03" /><Relationship Type="http://schemas.openxmlformats.org/officeDocument/2006/relationships/slide" Target="/ppt/slides/slide4.xml" Id="Ra21a768b417743bc" /><Relationship Type="http://schemas.openxmlformats.org/officeDocument/2006/relationships/slide" Target="/ppt/slides/slide5.xml" Id="R370fb215d8e54e4d" /><Relationship Type="http://schemas.openxmlformats.org/officeDocument/2006/relationships/slide" Target="/ppt/slides/slide6.xml" Id="Rd034275a788f4870" /><Relationship Type="http://schemas.openxmlformats.org/officeDocument/2006/relationships/slide" Target="/ppt/slides/slide7.xml" Id="Ra9e5cf411ba3444c" /><Relationship Type="http://schemas.openxmlformats.org/officeDocument/2006/relationships/slide" Target="/ppt/slides/slide8.xml" Id="R79aedc55bd0a4ca0" /><Relationship Type="http://schemas.openxmlformats.org/officeDocument/2006/relationships/slide" Target="/ppt/slides/slide9.xml" Id="R46131a3433d24b87" /><Relationship Type="http://schemas.openxmlformats.org/officeDocument/2006/relationships/slide" Target="/ppt/slides/slide10.xml" Id="R0cad18cd21884791" /><Relationship Type="http://schemas.openxmlformats.org/officeDocument/2006/relationships/slide" Target="/ppt/slides/slide11.xml" Id="R0ab2e50a4ea04dbe" /><Relationship Type="http://schemas.openxmlformats.org/officeDocument/2006/relationships/slide" Target="/ppt/slides/slide12.xml" Id="R638b971c2613471a" /><Relationship Type="http://schemas.openxmlformats.org/officeDocument/2006/relationships/slide" Target="/ppt/slides/slide13.xml" Id="R0c4817dfda194251" /><Relationship Type="http://schemas.openxmlformats.org/officeDocument/2006/relationships/slide" Target="/ppt/slides/slide14.xml" Id="Ra23abac6095b4d45" /><Relationship Type="http://schemas.openxmlformats.org/officeDocument/2006/relationships/slide" Target="/ppt/slides/slide15.xml" Id="R8af64019ccef4859" /><Relationship Type="http://schemas.openxmlformats.org/officeDocument/2006/relationships/slide" Target="/ppt/slides/slide16.xml" Id="R2d8b8e7c22404ce4" /><Relationship Type="http://schemas.openxmlformats.org/officeDocument/2006/relationships/slide" Target="/ppt/slides/slide17.xml" Id="Rb34a54e09e3f4bb2" /><Relationship Type="http://schemas.openxmlformats.org/officeDocument/2006/relationships/slide" Target="/ppt/slides/slide18.xml" Id="R2611d7098ac74e7d" /><Relationship Type="http://schemas.openxmlformats.org/officeDocument/2006/relationships/slide" Target="/ppt/slides/slide19.xml" Id="R647f10515619474e" /><Relationship Type="http://schemas.openxmlformats.org/officeDocument/2006/relationships/slide" Target="/ppt/slides/slide20.xml" Id="Rc77e8b4820bf4f95" /><Relationship Type="http://schemas.openxmlformats.org/officeDocument/2006/relationships/slide" Target="/ppt/slides/slide21.xml" Id="R82835e3368844121" /><Relationship Type="http://schemas.openxmlformats.org/officeDocument/2006/relationships/slide" Target="/ppt/slides/slide22.xml" Id="Rad30e6bb075b4f5e" /><Relationship Type="http://schemas.openxmlformats.org/officeDocument/2006/relationships/slide" Target="/ppt/slides/slide23.xml" Id="R178079f1266b477e" /><Relationship Type="http://schemas.openxmlformats.org/officeDocument/2006/relationships/slide" Target="/ppt/slides/slide24.xml" Id="Rd256d62030204b88" /><Relationship Type="http://schemas.openxmlformats.org/officeDocument/2006/relationships/slide" Target="/ppt/slides/slide25.xml" Id="R253f2715556c4596" /><Relationship Type="http://schemas.openxmlformats.org/officeDocument/2006/relationships/slide" Target="/ppt/slides/slide26.xml" Id="R495250e12e9a4385" /><Relationship Type="http://schemas.openxmlformats.org/officeDocument/2006/relationships/slide" Target="/ppt/slides/slide27.xml" Id="Rc2a827e987414e92" /><Relationship Type="http://schemas.openxmlformats.org/officeDocument/2006/relationships/slide" Target="/ppt/slides/slide28.xml" Id="Rbe302b99a0024386" /><Relationship Type="http://schemas.openxmlformats.org/officeDocument/2006/relationships/slide" Target="/ppt/slides/slide29.xml" Id="R28362886c5824cc3" /><Relationship Type="http://schemas.openxmlformats.org/officeDocument/2006/relationships/slide" Target="/ppt/slides/slide30.xml" Id="R2cca53eb92004fe8" /><Relationship Type="http://schemas.openxmlformats.org/officeDocument/2006/relationships/slide" Target="/ppt/slides/slide31.xml" Id="Rff022cc8528e4722" /><Relationship Type="http://schemas.openxmlformats.org/officeDocument/2006/relationships/slide" Target="/ppt/slides/slide32.xml" Id="Re277509c842a4119" /><Relationship Type="http://schemas.openxmlformats.org/officeDocument/2006/relationships/slide" Target="/ppt/slides/slide33.xml" Id="R59f2a28b0af94f2d" /><Relationship Type="http://schemas.openxmlformats.org/officeDocument/2006/relationships/slide" Target="/ppt/slides/slide34.xml" Id="Rbf852b35fa2d47f5" /><Relationship Type="http://schemas.openxmlformats.org/officeDocument/2006/relationships/slide" Target="/ppt/slides/slide35.xml" Id="Rff69338759a14980" /><Relationship Type="http://schemas.openxmlformats.org/officeDocument/2006/relationships/slide" Target="/ppt/slides/slide36.xml" Id="R5a4e26304fa04883" /><Relationship Type="http://schemas.openxmlformats.org/officeDocument/2006/relationships/slide" Target="/ppt/slides/slide37.xml" Id="Re5f5994993aa4bf7" /><Relationship Type="http://schemas.openxmlformats.org/officeDocument/2006/relationships/slide" Target="/ppt/slides/slide38.xml" Id="Rc7e1897f44a640f4" /><Relationship Type="http://schemas.openxmlformats.org/officeDocument/2006/relationships/slide" Target="/ppt/slides/slide39.xml" Id="R316a96465a384ffd" /><Relationship Type="http://schemas.openxmlformats.org/officeDocument/2006/relationships/slide" Target="/ppt/slides/slide40.xml" Id="Rfb3e50b587924915" /><Relationship Type="http://schemas.openxmlformats.org/officeDocument/2006/relationships/slide" Target="/ppt/slides/slide41.xml" Id="R32b7abde5d704581" /><Relationship Type="http://schemas.openxmlformats.org/officeDocument/2006/relationships/slide" Target="/ppt/slides/slide42.xml" Id="Rb3f25638f2fd4022" /><Relationship Type="http://schemas.openxmlformats.org/officeDocument/2006/relationships/slide" Target="/ppt/slides/slide43.xml" Id="Rc1a338f49efb4540" /><Relationship Type="http://schemas.openxmlformats.org/officeDocument/2006/relationships/slide" Target="/ppt/slides/slide44.xml" Id="Rc52eb8b29a684ba3" /><Relationship Type="http://schemas.openxmlformats.org/officeDocument/2006/relationships/slide" Target="/ppt/slides/slide45.xml" Id="R0ba450377b08493c" /><Relationship Type="http://schemas.openxmlformats.org/officeDocument/2006/relationships/slide" Target="/ppt/slides/slide46.xml" Id="Rf962a215ee904c74" /><Relationship Type="http://schemas.openxmlformats.org/officeDocument/2006/relationships/slide" Target="/ppt/slides/slide47.xml" Id="Rfb17d1a49be543c7" /><Relationship Type="http://schemas.openxmlformats.org/officeDocument/2006/relationships/slide" Target="/ppt/slides/slide48.xml" Id="Rd54524a2ee5a4b6b" /><Relationship Type="http://schemas.openxmlformats.org/officeDocument/2006/relationships/slide" Target="/ppt/slides/slide49.xml" Id="R03f60694661a439e" /><Relationship Type="http://schemas.openxmlformats.org/officeDocument/2006/relationships/slide" Target="/ppt/slides/slide50.xml" Id="R365a727279534473" /><Relationship Type="http://schemas.openxmlformats.org/officeDocument/2006/relationships/slide" Target="/ppt/slides/slide51.xml" Id="R371b6a416ff841aa" /><Relationship Type="http://schemas.openxmlformats.org/officeDocument/2006/relationships/slide" Target="/ppt/slides/slide52.xml" Id="R50db02efcbc5423a" /><Relationship Type="http://schemas.openxmlformats.org/officeDocument/2006/relationships/slide" Target="/ppt/slides/slide53.xml" Id="Rc79f65fc5b884e2c" /><Relationship Type="http://schemas.openxmlformats.org/officeDocument/2006/relationships/slide" Target="/ppt/slides/slide54.xml" Id="R97a33cf1672b42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8c83ab17194e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da59ef79884b48" /><Relationship Type="http://schemas.openxmlformats.org/officeDocument/2006/relationships/notesMaster" Target="/ppt/notesMasters/notesMaster1.xml" Id="R44428fbaa01142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d84ffbf3d64488" /><Relationship Type="http://schemas.openxmlformats.org/officeDocument/2006/relationships/notesMaster" Target="/ppt/notesMasters/notesMaster1.xml" Id="R17c49b96ec124a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94cefb81534248" /><Relationship Type="http://schemas.openxmlformats.org/officeDocument/2006/relationships/notesMaster" Target="/ppt/notesMasters/notesMaster1.xml" Id="Rb504fd753c784c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5f42af431f45a6" /><Relationship Type="http://schemas.openxmlformats.org/officeDocument/2006/relationships/notesMaster" Target="/ppt/notesMasters/notesMaster1.xml" Id="R42a23332254e4b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3d6545cafb4156" /><Relationship Type="http://schemas.openxmlformats.org/officeDocument/2006/relationships/notesMaster" Target="/ppt/notesMasters/notesMaster1.xml" Id="R9bfd18186d2545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c5228aac134dc0" /><Relationship Type="http://schemas.openxmlformats.org/officeDocument/2006/relationships/notesMaster" Target="/ppt/notesMasters/notesMaster1.xml" Id="Rbed00c365cc545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db44a9ddc24ff1" /><Relationship Type="http://schemas.openxmlformats.org/officeDocument/2006/relationships/notesMaster" Target="/ppt/notesMasters/notesMaster1.xml" Id="R2075621d4b514c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a5fd6d25e44c05" /><Relationship Type="http://schemas.openxmlformats.org/officeDocument/2006/relationships/notesMaster" Target="/ppt/notesMasters/notesMaster1.xml" Id="R60ca51ba16784a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fdb8ccf8a04020" /><Relationship Type="http://schemas.openxmlformats.org/officeDocument/2006/relationships/notesMaster" Target="/ppt/notesMasters/notesMaster1.xml" Id="R532a23cd531c46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93b03d6dd049e8" /><Relationship Type="http://schemas.openxmlformats.org/officeDocument/2006/relationships/notesMaster" Target="/ppt/notesMasters/notesMaster1.xml" Id="R0561ac35563f40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d621c1179d4aa7" /><Relationship Type="http://schemas.openxmlformats.org/officeDocument/2006/relationships/notesMaster" Target="/ppt/notesMasters/notesMaster1.xml" Id="R206fef04b310400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26c6ac358674692" /><Relationship Type="http://schemas.openxmlformats.org/officeDocument/2006/relationships/notesMaster" Target="/ppt/notesMasters/notesMaster1.xml" Id="R125e5f05bc3b492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219d8a9200043d8" /><Relationship Type="http://schemas.openxmlformats.org/officeDocument/2006/relationships/notesMaster" Target="/ppt/notesMasters/notesMaster1.xml" Id="Rd9bc2bc9be284ed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dbda551fd049ed" /><Relationship Type="http://schemas.openxmlformats.org/officeDocument/2006/relationships/notesMaster" Target="/ppt/notesMasters/notesMaster1.xml" Id="R8f7eec5012974e1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1d8bdbf309c4a61" /><Relationship Type="http://schemas.openxmlformats.org/officeDocument/2006/relationships/notesMaster" Target="/ppt/notesMasters/notesMaster1.xml" Id="Rf43451c830f347b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f023c80109244cd" /><Relationship Type="http://schemas.openxmlformats.org/officeDocument/2006/relationships/notesMaster" Target="/ppt/notesMasters/notesMaster1.xml" Id="R0462cb8077fe4fe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7c418cd8f21437f" /><Relationship Type="http://schemas.openxmlformats.org/officeDocument/2006/relationships/notesMaster" Target="/ppt/notesMasters/notesMaster1.xml" Id="Rf927c354aca245d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12ecbc0d27142a0" /><Relationship Type="http://schemas.openxmlformats.org/officeDocument/2006/relationships/notesMaster" Target="/ppt/notesMasters/notesMaster1.xml" Id="Rebd15978b51c45c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9f0cc1223240be" /><Relationship Type="http://schemas.openxmlformats.org/officeDocument/2006/relationships/notesMaster" Target="/ppt/notesMasters/notesMaster1.xml" Id="Reaf10ffefd27402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d61a7ea7e14a82" /><Relationship Type="http://schemas.openxmlformats.org/officeDocument/2006/relationships/notesMaster" Target="/ppt/notesMasters/notesMaster1.xml" Id="R6e030d869e1d467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760667af72d4d4d" /><Relationship Type="http://schemas.openxmlformats.org/officeDocument/2006/relationships/notesMaster" Target="/ppt/notesMasters/notesMaster1.xml" Id="Raf64309040e74b3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790cf5afe114062" /><Relationship Type="http://schemas.openxmlformats.org/officeDocument/2006/relationships/notesMaster" Target="/ppt/notesMasters/notesMaster1.xml" Id="Ra9bebecd329c444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49e4eb52de048e7" /><Relationship Type="http://schemas.openxmlformats.org/officeDocument/2006/relationships/notesMaster" Target="/ppt/notesMasters/notesMaster1.xml" Id="R1edbaf9a0b62490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cd862d751e24c87" /><Relationship Type="http://schemas.openxmlformats.org/officeDocument/2006/relationships/notesMaster" Target="/ppt/notesMasters/notesMaster1.xml" Id="Rf76ff2f81b8d47a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a15301201584a08" /><Relationship Type="http://schemas.openxmlformats.org/officeDocument/2006/relationships/notesMaster" Target="/ppt/notesMasters/notesMaster1.xml" Id="R413413fb88f94db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c4adac726f840d0" /><Relationship Type="http://schemas.openxmlformats.org/officeDocument/2006/relationships/notesMaster" Target="/ppt/notesMasters/notesMaster1.xml" Id="Rd94eee9193a14ad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3f6bbeae993473c" /><Relationship Type="http://schemas.openxmlformats.org/officeDocument/2006/relationships/notesMaster" Target="/ppt/notesMasters/notesMaster1.xml" Id="R0e453a4852644c6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11e339b9e1f48a8" /><Relationship Type="http://schemas.openxmlformats.org/officeDocument/2006/relationships/notesMaster" Target="/ppt/notesMasters/notesMaster1.xml" Id="Rf065b05de4414ea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a95133d8ac544c0" /><Relationship Type="http://schemas.openxmlformats.org/officeDocument/2006/relationships/notesMaster" Target="/ppt/notesMasters/notesMaster1.xml" Id="R16722ef32d2d4ee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d86aa97589a4687" /><Relationship Type="http://schemas.openxmlformats.org/officeDocument/2006/relationships/notesMaster" Target="/ppt/notesMasters/notesMaster1.xml" Id="R6e317d201fbc4e8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684a09ced224d6e" /><Relationship Type="http://schemas.openxmlformats.org/officeDocument/2006/relationships/notesMaster" Target="/ppt/notesMasters/notesMaster1.xml" Id="Rd6e17fc1d0ba4aa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8c0ea7516d540fa" /><Relationship Type="http://schemas.openxmlformats.org/officeDocument/2006/relationships/notesMaster" Target="/ppt/notesMasters/notesMaster1.xml" Id="Rbee01f6594e541b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77d05330eff44e5" /><Relationship Type="http://schemas.openxmlformats.org/officeDocument/2006/relationships/notesMaster" Target="/ppt/notesMasters/notesMaster1.xml" Id="R8bcb9d193f2641c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e79eccad8fa43eb" /><Relationship Type="http://schemas.openxmlformats.org/officeDocument/2006/relationships/notesMaster" Target="/ppt/notesMasters/notesMaster1.xml" Id="Rd2e97515f612488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ec9bf1076444236" /><Relationship Type="http://schemas.openxmlformats.org/officeDocument/2006/relationships/notesMaster" Target="/ppt/notesMasters/notesMaster1.xml" Id="Rbd1690173d174d0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2248174474a454b" /><Relationship Type="http://schemas.openxmlformats.org/officeDocument/2006/relationships/notesMaster" Target="/ppt/notesMasters/notesMaster1.xml" Id="Rd045079048a04e4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ba6aef6dc244fa9" /><Relationship Type="http://schemas.openxmlformats.org/officeDocument/2006/relationships/notesMaster" Target="/ppt/notesMasters/notesMaster1.xml" Id="Rea9f064f50ea4c7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7ede90a98da4172" /><Relationship Type="http://schemas.openxmlformats.org/officeDocument/2006/relationships/notesMaster" Target="/ppt/notesMasters/notesMaster1.xml" Id="R8c302b67a6594d9f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eb15f6540a04d06" /><Relationship Type="http://schemas.openxmlformats.org/officeDocument/2006/relationships/notesMaster" Target="/ppt/notesMasters/notesMaster1.xml" Id="R9c651daa552d4f6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8e031ee484147e4" /><Relationship Type="http://schemas.openxmlformats.org/officeDocument/2006/relationships/notesMaster" Target="/ppt/notesMasters/notesMaster1.xml" Id="Rd3386619e8d647d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08f79f3b71f4564" /><Relationship Type="http://schemas.openxmlformats.org/officeDocument/2006/relationships/notesMaster" Target="/ppt/notesMasters/notesMaster1.xml" Id="R1e64c43d70734288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68978972c1b4ce3" /><Relationship Type="http://schemas.openxmlformats.org/officeDocument/2006/relationships/notesMaster" Target="/ppt/notesMasters/notesMaster1.xml" Id="R5eb70ba418c046b8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75d3f1ce0f84dc6" /><Relationship Type="http://schemas.openxmlformats.org/officeDocument/2006/relationships/notesMaster" Target="/ppt/notesMasters/notesMaster1.xml" Id="R08922dd6a8444be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a3b89145e7d48e1" /><Relationship Type="http://schemas.openxmlformats.org/officeDocument/2006/relationships/notesMaster" Target="/ppt/notesMasters/notesMaster1.xml" Id="R36e13b81756044b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0d526e617b0a4b68" /><Relationship Type="http://schemas.openxmlformats.org/officeDocument/2006/relationships/notesMaster" Target="/ppt/notesMasters/notesMaster1.xml" Id="R755dbaaab6db415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ea87eea6012e42fe" /><Relationship Type="http://schemas.openxmlformats.org/officeDocument/2006/relationships/notesMaster" Target="/ppt/notesMasters/notesMaster1.xml" Id="R810ae6329c424295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e88fe1657da44876" /><Relationship Type="http://schemas.openxmlformats.org/officeDocument/2006/relationships/notesMaster" Target="/ppt/notesMasters/notesMaster1.xml" Id="R64507f9c1a6c4de8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984905fc9f90463c" /><Relationship Type="http://schemas.openxmlformats.org/officeDocument/2006/relationships/notesMaster" Target="/ppt/notesMasters/notesMaster1.xml" Id="R216573d64c2f451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cf7cc5b7c89745db" /><Relationship Type="http://schemas.openxmlformats.org/officeDocument/2006/relationships/notesMaster" Target="/ppt/notesMasters/notesMaster1.xml" Id="Rb9560a7d25df4ebd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f169ceed62b74889" /><Relationship Type="http://schemas.openxmlformats.org/officeDocument/2006/relationships/notesMaster" Target="/ppt/notesMasters/notesMaster1.xml" Id="Rc260b434d499478b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e63bf86aa2c84a9c" /><Relationship Type="http://schemas.openxmlformats.org/officeDocument/2006/relationships/notesMaster" Target="/ppt/notesMasters/notesMaster1.xml" Id="R4fbec192b26b4077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25b58ffab69491b" /><Relationship Type="http://schemas.openxmlformats.org/officeDocument/2006/relationships/notesMaster" Target="/ppt/notesMasters/notesMaster1.xml" Id="R7f3d65b2712e414b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49ba6d11189249a5" /><Relationship Type="http://schemas.openxmlformats.org/officeDocument/2006/relationships/notesMaster" Target="/ppt/notesMasters/notesMaster1.xml" Id="Rc7ee783c843540c4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b8eff9fa87c5488a" /><Relationship Type="http://schemas.openxmlformats.org/officeDocument/2006/relationships/notesMaster" Target="/ppt/notesMasters/notesMaster1.xml" Id="R20650a90f36840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e26467a46d4ea5" /><Relationship Type="http://schemas.openxmlformats.org/officeDocument/2006/relationships/image" Target="/ppt/media/image.png" Id="R69740121cdb64b14" /><Relationship Type="http://schemas.openxmlformats.org/officeDocument/2006/relationships/image" Target="/ppt/media/image2.png" Id="Rafe96c2ff06e4071" /><Relationship Type="http://schemas.openxmlformats.org/officeDocument/2006/relationships/image" Target="/ppt/media/image.jpeg" Id="Re5e5fcdb3b7d48a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014a066cf947f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9740121cdb64b1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fe96c2ff06e407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e5fcdb3b7d48a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36d3e52fed4367" /><Relationship Type="http://schemas.openxmlformats.org/officeDocument/2006/relationships/slideLayout" Target="/ppt/slideLayouts/slideLayout1.xml" Id="R62c282d1a0ff4f93" /><Relationship Type="http://schemas.openxmlformats.org/officeDocument/2006/relationships/slideLayout" Target="/ppt/slideLayouts/slideLayout2.xml" Id="Rb44d87ba99e8405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c282d1a0ff4f93"/>
    <p:sldLayoutId xmlns:r="http://schemas.openxmlformats.org/officeDocument/2006/relationships" id="2147483650" r:id="Rb44d87ba99e8405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d2bff600ab4356" /><Relationship Type="http://schemas.openxmlformats.org/officeDocument/2006/relationships/notesSlide" Target="/ppt/notesSlides/notesSlide1.xml" Id="R3f22414e2c034e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b869397b3147ce" /><Relationship Type="http://schemas.openxmlformats.org/officeDocument/2006/relationships/notesSlide" Target="/ppt/notesSlides/notesSlide2.xml" Id="R588b1135cd1741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4bdb1d50ba48ad" /><Relationship Type="http://schemas.openxmlformats.org/officeDocument/2006/relationships/notesSlide" Target="/ppt/notesSlides/notesSlide3.xml" Id="Rec79d59b278c46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c2983c3b6a4b98" /><Relationship Type="http://schemas.openxmlformats.org/officeDocument/2006/relationships/notesSlide" Target="/ppt/notesSlides/notesSlide4.xml" Id="R4bf34019b19743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8d903fa1b0488e" /><Relationship Type="http://schemas.openxmlformats.org/officeDocument/2006/relationships/notesSlide" Target="/ppt/notesSlides/notesSlide5.xml" Id="Rc67cc9dfde6f4ac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b149e48de34492" /><Relationship Type="http://schemas.openxmlformats.org/officeDocument/2006/relationships/notesSlide" Target="/ppt/notesSlides/notesSlide6.xml" Id="Re3c76dcd77dd4c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b8285770254c05" /><Relationship Type="http://schemas.openxmlformats.org/officeDocument/2006/relationships/notesSlide" Target="/ppt/notesSlides/notesSlide7.xml" Id="Rdc44853569794a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9356c483e347a0" /><Relationship Type="http://schemas.openxmlformats.org/officeDocument/2006/relationships/notesSlide" Target="/ppt/notesSlides/notesSlide8.xml" Id="R0340153557c247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05c83e4c694150" /><Relationship Type="http://schemas.openxmlformats.org/officeDocument/2006/relationships/notesSlide" Target="/ppt/notesSlides/notesSlide9.xml" Id="Rb66d588592724e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aaca7fcdaa42d7" /><Relationship Type="http://schemas.openxmlformats.org/officeDocument/2006/relationships/notesSlide" Target="/ppt/notesSlides/notesSlide10.xml" Id="R0ed3828f95a44b7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2d56d31d2148e7" /><Relationship Type="http://schemas.openxmlformats.org/officeDocument/2006/relationships/notesSlide" Target="/ppt/notesSlides/notesSlide11.xml" Id="R41770cea549c4a0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495bb5fc8248aa" /><Relationship Type="http://schemas.openxmlformats.org/officeDocument/2006/relationships/notesSlide" Target="/ppt/notesSlides/notesSlide12.xml" Id="Rfa2d6f2bbabe4e0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8deb265e2a4f0e" /><Relationship Type="http://schemas.openxmlformats.org/officeDocument/2006/relationships/notesSlide" Target="/ppt/notesSlides/notesSlide13.xml" Id="Rbe98aa953ca846e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26f991d54e448d" /><Relationship Type="http://schemas.openxmlformats.org/officeDocument/2006/relationships/notesSlide" Target="/ppt/notesSlides/notesSlide14.xml" Id="R46878a4ccf574a0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95ad6243754e4f" /><Relationship Type="http://schemas.openxmlformats.org/officeDocument/2006/relationships/notesSlide" Target="/ppt/notesSlides/notesSlide15.xml" Id="R793534553655481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f16672b4f44c51" /><Relationship Type="http://schemas.openxmlformats.org/officeDocument/2006/relationships/notesSlide" Target="/ppt/notesSlides/notesSlide16.xml" Id="Rd6642916964b434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2f71a5cd4b4c72" /><Relationship Type="http://schemas.openxmlformats.org/officeDocument/2006/relationships/notesSlide" Target="/ppt/notesSlides/notesSlide17.xml" Id="Re3f25686e51b489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232a86d0d24220" /><Relationship Type="http://schemas.openxmlformats.org/officeDocument/2006/relationships/notesSlide" Target="/ppt/notesSlides/notesSlide18.xml" Id="R6f299542850f461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76ea4d099445c9" /><Relationship Type="http://schemas.openxmlformats.org/officeDocument/2006/relationships/notesSlide" Target="/ppt/notesSlides/notesSlide19.xml" Id="R22890d994e1d442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d77f05c3144159" /><Relationship Type="http://schemas.openxmlformats.org/officeDocument/2006/relationships/notesSlide" Target="/ppt/notesSlides/notesSlide20.xml" Id="R844fc1b49d1e42b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848b127aff4b3e" /><Relationship Type="http://schemas.openxmlformats.org/officeDocument/2006/relationships/notesSlide" Target="/ppt/notesSlides/notesSlide21.xml" Id="R02bec5a99cf04d3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82c8d348004512" /><Relationship Type="http://schemas.openxmlformats.org/officeDocument/2006/relationships/notesSlide" Target="/ppt/notesSlides/notesSlide22.xml" Id="R95bec628d5ea417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a2bc370c4f452b" /><Relationship Type="http://schemas.openxmlformats.org/officeDocument/2006/relationships/notesSlide" Target="/ppt/notesSlides/notesSlide23.xml" Id="R5518d16cc0374fb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0c757f9f864717" /><Relationship Type="http://schemas.openxmlformats.org/officeDocument/2006/relationships/notesSlide" Target="/ppt/notesSlides/notesSlide24.xml" Id="R7a5cf6f9b1dc411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4be0addc844274" /><Relationship Type="http://schemas.openxmlformats.org/officeDocument/2006/relationships/notesSlide" Target="/ppt/notesSlides/notesSlide25.xml" Id="R283d651adbb14ea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9857c4b238478b" /><Relationship Type="http://schemas.openxmlformats.org/officeDocument/2006/relationships/notesSlide" Target="/ppt/notesSlides/notesSlide26.xml" Id="R1cb531d29d8945a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d6529bb14041a1" /><Relationship Type="http://schemas.openxmlformats.org/officeDocument/2006/relationships/notesSlide" Target="/ppt/notesSlides/notesSlide27.xml" Id="Rb00352bbccd2407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fcab98db6d4d95" /><Relationship Type="http://schemas.openxmlformats.org/officeDocument/2006/relationships/notesSlide" Target="/ppt/notesSlides/notesSlide28.xml" Id="R863c720a321544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332b7f0a8848ee" /><Relationship Type="http://schemas.openxmlformats.org/officeDocument/2006/relationships/notesSlide" Target="/ppt/notesSlides/notesSlide29.xml" Id="R94a8382c1ea1488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255256030b4ba6" /><Relationship Type="http://schemas.openxmlformats.org/officeDocument/2006/relationships/notesSlide" Target="/ppt/notesSlides/notesSlide30.xml" Id="R4dae997c6da8436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62a183e19b4c41" /><Relationship Type="http://schemas.openxmlformats.org/officeDocument/2006/relationships/notesSlide" Target="/ppt/notesSlides/notesSlide31.xml" Id="Rd3b71174be664db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ed3883f13f4d76" /><Relationship Type="http://schemas.openxmlformats.org/officeDocument/2006/relationships/notesSlide" Target="/ppt/notesSlides/notesSlide32.xml" Id="R85ad6c3129fe431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dbf6c09ffd462d" /><Relationship Type="http://schemas.openxmlformats.org/officeDocument/2006/relationships/notesSlide" Target="/ppt/notesSlides/notesSlide33.xml" Id="R8fabf00863cf494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6cb0cff11041ab" /><Relationship Type="http://schemas.openxmlformats.org/officeDocument/2006/relationships/notesSlide" Target="/ppt/notesSlides/notesSlide34.xml" Id="R1133aa6cb1ff471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9f11464e7c4fe5" /><Relationship Type="http://schemas.openxmlformats.org/officeDocument/2006/relationships/notesSlide" Target="/ppt/notesSlides/notesSlide35.xml" Id="Ra9f7d09a94854538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57f80e790c4183" /><Relationship Type="http://schemas.openxmlformats.org/officeDocument/2006/relationships/notesSlide" Target="/ppt/notesSlides/notesSlide36.xml" Id="Rf57420dc54d1408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21b81359e84dfe" /><Relationship Type="http://schemas.openxmlformats.org/officeDocument/2006/relationships/notesSlide" Target="/ppt/notesSlides/notesSlide37.xml" Id="Rd01edaae452647c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f67f9a328d40a8" /><Relationship Type="http://schemas.openxmlformats.org/officeDocument/2006/relationships/notesSlide" Target="/ppt/notesSlides/notesSlide38.xml" Id="Rdd6042b29a844ea8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4fce2d205e4072" /><Relationship Type="http://schemas.openxmlformats.org/officeDocument/2006/relationships/notesSlide" Target="/ppt/notesSlides/notesSlide39.xml" Id="R0c814af59a8e450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7f15ddc2524038" /><Relationship Type="http://schemas.openxmlformats.org/officeDocument/2006/relationships/notesSlide" Target="/ppt/notesSlides/notesSlide40.xml" Id="Rf9691c7b9ded4f0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92fbdf367440a4" /><Relationship Type="http://schemas.openxmlformats.org/officeDocument/2006/relationships/notesSlide" Target="/ppt/notesSlides/notesSlide41.xml" Id="R41474c7f05ac44ab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1ff87034c941eb" /><Relationship Type="http://schemas.openxmlformats.org/officeDocument/2006/relationships/notesSlide" Target="/ppt/notesSlides/notesSlide42.xml" Id="R4ca48ed1e6e347fa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cb9f279e9e4b1a" /><Relationship Type="http://schemas.openxmlformats.org/officeDocument/2006/relationships/notesSlide" Target="/ppt/notesSlides/notesSlide43.xml" Id="R1081140b29bb44cd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01745442924f58" /><Relationship Type="http://schemas.openxmlformats.org/officeDocument/2006/relationships/notesSlide" Target="/ppt/notesSlides/notesSlide44.xml" Id="R151b20a838fa4f10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9c265cd641433c" /><Relationship Type="http://schemas.openxmlformats.org/officeDocument/2006/relationships/notesSlide" Target="/ppt/notesSlides/notesSlide45.xml" Id="Reaef51acf5e14f3e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4d1a9130df4171" /><Relationship Type="http://schemas.openxmlformats.org/officeDocument/2006/relationships/notesSlide" Target="/ppt/notesSlides/notesSlide46.xml" Id="R0e3dbcc588af4dc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fd335e0cb5434c" /><Relationship Type="http://schemas.openxmlformats.org/officeDocument/2006/relationships/notesSlide" Target="/ppt/notesSlides/notesSlide47.xml" Id="R999466f7861b4127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c56b7acf9244a6" /><Relationship Type="http://schemas.openxmlformats.org/officeDocument/2006/relationships/notesSlide" Target="/ppt/notesSlides/notesSlide48.xml" Id="R9501c064230c432e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e8e26c8d8f4518" /><Relationship Type="http://schemas.openxmlformats.org/officeDocument/2006/relationships/notesSlide" Target="/ppt/notesSlides/notesSlide49.xml" Id="Ra1077502935242a1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d25b20c75d4d74" /><Relationship Type="http://schemas.openxmlformats.org/officeDocument/2006/relationships/notesSlide" Target="/ppt/notesSlides/notesSlide50.xml" Id="R094ac6bce2034d30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9a07ff73c84335" /><Relationship Type="http://schemas.openxmlformats.org/officeDocument/2006/relationships/notesSlide" Target="/ppt/notesSlides/notesSlide51.xml" Id="R877d53b0c47d455d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48489f3a5f4221" /><Relationship Type="http://schemas.openxmlformats.org/officeDocument/2006/relationships/notesSlide" Target="/ppt/notesSlides/notesSlide52.xml" Id="R122fe8e7cec34cdb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c127a766164d5b" /><Relationship Type="http://schemas.openxmlformats.org/officeDocument/2006/relationships/notesSlide" Target="/ppt/notesSlides/notesSlide53.xml" Id="R7a12d55c2bf148d2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4b232d08bb47cb" /><Relationship Type="http://schemas.openxmlformats.org/officeDocument/2006/relationships/notesSlide" Target="/ppt/notesSlides/notesSlide54.xml" Id="Rafa76944304146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路加福音第24章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Luke 24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  |  Luke 24:1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七日的頭一日，黎明的時候，那些婦女帶着所預備的香料來到墳墓前，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upon the first day of the week, very early in the morning, they came unto the sepulchre, bringing the spices which they had prepared, and certain others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  |  Luke 24:2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看見石頭已經從墳墓滾開了，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found the stone rolled away from the sepulchre.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  |  Luke 24:3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她們就進去，只是不見主耶穌的身體。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entered in, and found not the body of the Lord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  |  Luke 24:4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正在猜疑之間，忽然有兩個人站在旁邊，衣服放光。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as they were much perplexed thereabout, behold, two men stood by them in shining garments: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24:5  |  Luke 24:5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婦女們驚怕，將臉伏地。那兩個人就對她們說：「為甚麼在死人中找活人呢？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were afraid, and bowed down their faces to the earth, they said unto them, Why seek ye the living among the dead?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24:6  |  Luke 24:6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他不在這裏，已經復活了。當記念他還在加利利的時候怎樣告訴你們，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is not here, but is risen: remember how he spake unto you when he was yet in Galilee,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24:7  |  Luke 24:7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說：『人子必須被交在罪人手裏，釘在十字架上，第三日復活。』」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The Son of man must be delivered into the hands of sinful men, and be crucified, and the third day rise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24:8  |  Luke 24:8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她們就想起耶穌的話來，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remembered his words,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24:9  |  Luke 24:9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便從墳墓那裏回去，把這一切的事告訴十一個使徒和其餘的人。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returned from the sepulchre, and told all these things unto the eleven, and to all the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24:10  |  Luke 24:10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那告訴使徒的就是抹大拉的馬利亞和約亞拿，並雅各的母親馬利亞，還有與她們在一處的婦女。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was Mary Magdalene, and Joanna, and Mary the mother of James, and other women that were with them, which told these things unto the apostles.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24:11  |  Luke 24:11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她們這些話，使徒以為是胡言，就不相信。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words seemed to them as idle tales, and they believed them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24:12  |  Luke 24:12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彼得起來，跑到墳墓前，低頭往裏看，見細麻布獨在一處，就回去了，心裏希奇所成的事。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arose Peter, and ran unto the sepulchre; and stooping down, he beheld the linen clothes laid by themselves, and departed, wondering in himself at that which was come to pass.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24:13  |  Luke 24:13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正當那日，門徒中有兩個人往一個村子去；這村子名叫以馬忤斯，離耶路撒冷約有二十五里。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two of them went that same day to a village called Emmaus, which was from Jerusalem about threescore furlongs.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24:14  |  Luke 24:14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他們彼此談論所遇見的這一切事。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talked together of all these things which had happened.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24:15  |  Luke 24:15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正談論相問的時候，耶穌親自就近他們，和他們同行；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that, while they communed together and reasoned, Jesus himself drew near, and went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24:16  |  Luke 24:16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只是他們的眼睛迷糊了，不認識他。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their eyes were holden that they should not know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24:17  |  Luke 24:17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耶穌對他們說：「你們走路彼此談論的是甚麼事呢？」他們就站住，臉上帶着愁容。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What manner of communications are these that ye have one to another, as ye walk, and are sad?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24:18  |  Luke 24:18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二人中有一個名叫革流巴的回答說：「你在耶路撒冷作客，還不知道這幾天在那裏所出的事嗎？」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one of them, whose name was Cleopas, answering said unto him, Art thou only a stranger in Jerusalem, and hast not known the things which are come to pass there in these days?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24:19  |  Luke 24:19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耶穌說：「甚麼事呢？」他們說：「就是拿撒勒人耶穌的事。他是個先知，在神和眾百姓面前，說話行事都有大能。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What things? And they said unto him, Concerning Jesus of Nazareth, which was a prophet mighty in deed and word before God and all the people: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24:20  |  Luke 24:20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祭司長和我們的官府竟把他解去，定了死罪，釘在十字架上。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how the chief priests and our rulers delivered him to be condemned to death, and have crucified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24:21  |  Luke 24:21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但我們素來所盼望、要贖以色列民的就是他！不但如此，而且這事成就，現在已經三天了。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trusted that it had been he which should have redeemed Israel: and beside all this, to day is the third day since these things were done.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24:22  |  Luke 24:22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再者，我們中間有幾個婦女使我們驚奇；她們清早到了墳墓那裏，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and certain women also of our company made us astonished, which were early at the sepulchre;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24:23  |  Luke 24:23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不見他的身體，就回來告訴我們，說看見了天使顯現，說他活了。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found not his body, they came, saying, that they had also seen a vision of angels, which said that he was alive.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24:24  |  Luke 24:24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又有我們的幾個人往墳墓那裏去，所遇見的正如婦女們所說的，只是沒有看見他。」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certain of them which were with us went to the sepulchre, and found it even so as the women had said: but him they saw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24:25  |  Luke 24:25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耶穌對他們說：「無知的人哪，先知所說的一切話，你們的心信得太遲鈍了。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he said unto them, O fools, and slow of heart to believe all that the prophets have spoken: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24:26  |  Luke 24:26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基督這樣受害，又進入他的榮耀，豈不是應當的嗎？」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Ought not Christ to have suffered these things, and to enter into his glory?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24:27  |  Luke 24:27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於是從摩西和眾先知起，凡經上所指着自己的話都給他們講解明白了。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beginning at Moses and all the prophets, he expounded unto them in all the scriptures the things concerning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24:28  |  Luke 24:28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將近他們所去的村子，耶穌好像還要往前行，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drew nigh unto the village, whither they went: and he made as though he would have gone further.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24:29  |  Luke 24:29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他們卻強留他，說：「時候晚了，日頭已經平西了，請你同我們住下吧！」耶穌就進去，要同他們住下。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constrained him, saying, Abide with us: for it is toward evening, and the day is far spent. And he went in to tarry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24:30  |  Luke 24:30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到了坐席的時候，耶穌拿起餅來，祝謝了，擘開，遞給他們。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as he sat at meat with them, he took bread, and blessed it, and brake, and gave 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24:31  |  Luke 24:31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他們的眼睛明亮了，這才認出他來。忽然耶穌不見了。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eyes were opened, and they knew him; and he vanished out of their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24:32  |  Luke 24:32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他們彼此說：「在路上，他和我們說話，給我們講解聖經的時候，我們的心豈不是火熱的嗎？」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one to another, Did not our heart burn within us, while he talked with us by the way, and while he opened to us the scriptures?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24:33  |  Luke 24:33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他們就立時起身，回耶路撒冷去，正遇見十一個使徒和他們的同人聚集在一處，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rose up the same hour, and returned to Jerusalem, and found the eleven gathered together, and them that were with them,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24:34  |  Luke 24:34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說：「主果然復活，已經現給西門看了。」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The Lord is risen indeed, and hath appeared to Simon.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24:35  |  Luke 24:35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兩個人就把路上[所遇見]，和擘餅的時候怎麼被他們認出來的事，都述說了一遍。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told what things were done in the way, and how he was known of them in breaking of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24:36  |  Luke 24:36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正說這話的時候，耶穌親自站在他們當中，說：「願你們平安！」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thus spake, Jesus himself stood in the midst of them, and saith unto them, Peace be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24:37  |  Luke 24:37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他們卻驚慌害怕，以為所看見的是魂。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were terrified and affrighted, and supposed that they had seen a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24:38  |  Luke 24:38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耶穌說：「你們為甚麼愁煩？為甚麼心裏起疑念呢？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Why are ye troubled? and why do thoughts arise in your hearts?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24:39  |  Luke 24:39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你們看我的手，我的腳，就[知道]實在是我了。摸我看看！魂無骨無肉，你們看，我是有的。」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my hands and my feet, that it is I myself: handle me, and see; for a spirit hath not flesh and bones, as ye see me have.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24:40  |  Luke 24:40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說了這話，就把手和腳給他們看。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thus spoken, he shewed them his hands and his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24:41  |  Luke 24:41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他們正喜得不敢信，並且希奇；耶穌就說：「你們這裏有甚麼吃的沒有？」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while they yet believed not for joy, and wondered, he said unto them, Have ye here any meat?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24:42  |  Luke 24:42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他們便給他一片燒魚。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gave him a piece of a broiled fish, and of an honeycomb.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24:43  |  Luke 24:43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他接過來，在他們面前吃了。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it, and did eat before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24:44  |  Luke 24:44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耶穌對他們說：「這就是我從前與你們同在之時所告訴你們的話說：摩西的律法、先知的書，和詩篇上所記的，凡指着我的話都必須應驗。」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These are the words which I spake unto you, while I was yet with you, that all things must be fulfilled, which were written in the law of Moses, and in the prophets, and in the psalms, concerning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24:45  |  Luke 24:45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於是耶穌開他們的心竅，使他們能明白聖經，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opened he their understanding, that they might understand the scriptures,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24:46  |  Luke 24:46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又對他們說：「照[經上]所寫的，基督必受害，第三日從死裏復活，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them, Thus it is written, and thus it behoved Christ to suffer, and to rise from the dead the third day: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24:47  |  Luke 24:47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並且人要奉他的名傳悔改、赦罪的道，從耶路撒冷起直傳到萬邦。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repentance and remission of sins should be preached in his name among all nations, beginning at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24:48  |  Luke 24:48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你們就是這些事的見證。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are witnesses of these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24:49  |  Luke 24:49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我要將我父所應許的降在你們身上，你們要在城裏等候，直到你們領受從上頭來的能力。」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I send the promise of my Father upon you: but tarry ye in the city of Jerusalem, until ye be endued with power from on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24:50  |  Luke 24:50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耶穌領他們到伯大尼的對面，就舉手給他們祝福。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led them out as far as to Bethany, and he lifted up his hands, and blessed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24:51  |  Luke 24:51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正祝福的時候，他就離開他們，被帶到天上去了。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while he blessed them, he was parted from them, and carried up into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24:52  |  Luke 24:52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他們就拜他，大大地歡喜，回耶路撒冷去，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worshipped him, and returned to Jerusalem with great joy: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路加福音 24:53  |  Luke 24:53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常在殿裏稱頌神。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were continually in the temple, praising and blessing God.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2026-08-30T07:03:04.0760000Z</dcterms:created>
  <dcterms:modified xsi:type="dcterms:W3CDTF">2026-08-30T07:03:04.0760000Z</dcterms:modified>
</coreProperties>
</file>