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8b2cc66b51461f" /><Relationship Type="http://schemas.openxmlformats.org/officeDocument/2006/relationships/extended-properties" Target="/docProps/app.xml" Id="R69d27151a2e44e04" /><Relationship Type="http://schemas.openxmlformats.org/officeDocument/2006/relationships/officeDocument" Target="/ppt/presentation.xml" Id="R04333d08651e415a" /></Relationships>
</file>

<file path=ppt/presentation.xml><?xml version="1.0" encoding="utf-8"?>
<p:presentation xmlns:p="http://schemas.openxmlformats.org/presentationml/2006/main">
  <p:sldMasterIdLst>
    <p:sldMasterId xmlns:r="http://schemas.openxmlformats.org/officeDocument/2006/relationships" id="2147483648" r:id="Rfb7ee65be16a45fe"/>
  </p:sldMasterIdLst>
  <p:notesMasterIdLst>
    <p:notesMasterId xmlns:r="http://schemas.openxmlformats.org/officeDocument/2006/relationships" r:id="R0da2c14f5fad466e"/>
  </p:notesMasterIdLst>
  <p:sldIdLst>
    <p:sldId xmlns:r="http://schemas.openxmlformats.org/officeDocument/2006/relationships" id="256" r:id="Rdc0c0bf85b524656"/>
    <p:sldId xmlns:r="http://schemas.openxmlformats.org/officeDocument/2006/relationships" id="257" r:id="R08c2ded04f04478b"/>
    <p:sldId xmlns:r="http://schemas.openxmlformats.org/officeDocument/2006/relationships" id="258" r:id="R9967c84579944bdf"/>
    <p:sldId xmlns:r="http://schemas.openxmlformats.org/officeDocument/2006/relationships" id="259" r:id="R27f33c1d74fc41fe"/>
    <p:sldId xmlns:r="http://schemas.openxmlformats.org/officeDocument/2006/relationships" id="260" r:id="R7bba6589d8214aa1"/>
    <p:sldId xmlns:r="http://schemas.openxmlformats.org/officeDocument/2006/relationships" id="261" r:id="R7e71f05a36104eda"/>
    <p:sldId xmlns:r="http://schemas.openxmlformats.org/officeDocument/2006/relationships" id="262" r:id="R74275616637e480d"/>
    <p:sldId xmlns:r="http://schemas.openxmlformats.org/officeDocument/2006/relationships" id="263" r:id="Reb32b38228ff4980"/>
    <p:sldId xmlns:r="http://schemas.openxmlformats.org/officeDocument/2006/relationships" id="264" r:id="Ra2c67ad46bc843b6"/>
    <p:sldId xmlns:r="http://schemas.openxmlformats.org/officeDocument/2006/relationships" id="265" r:id="R803408c7a1a74e86"/>
    <p:sldId xmlns:r="http://schemas.openxmlformats.org/officeDocument/2006/relationships" id="266" r:id="R188bdc1423ec49f9"/>
    <p:sldId xmlns:r="http://schemas.openxmlformats.org/officeDocument/2006/relationships" id="267" r:id="R002126a81dd049c4"/>
    <p:sldId xmlns:r="http://schemas.openxmlformats.org/officeDocument/2006/relationships" id="268" r:id="R467a1780c565430d"/>
    <p:sldId xmlns:r="http://schemas.openxmlformats.org/officeDocument/2006/relationships" id="269" r:id="R1d62c38323cc4160"/>
    <p:sldId xmlns:r="http://schemas.openxmlformats.org/officeDocument/2006/relationships" id="270" r:id="R45957487d61b4587"/>
    <p:sldId xmlns:r="http://schemas.openxmlformats.org/officeDocument/2006/relationships" id="271" r:id="R8920de13d6b34a7f"/>
    <p:sldId xmlns:r="http://schemas.openxmlformats.org/officeDocument/2006/relationships" id="272" r:id="R38e67dd1a3624dfa"/>
    <p:sldId xmlns:r="http://schemas.openxmlformats.org/officeDocument/2006/relationships" id="273" r:id="Rd64715abfe634a79"/>
    <p:sldId xmlns:r="http://schemas.openxmlformats.org/officeDocument/2006/relationships" id="274" r:id="R9a1b53d5987b437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4de0c5efe4481f" /><Relationship Type="http://schemas.openxmlformats.org/officeDocument/2006/relationships/slideMaster" Target="/ppt/slideMasters/slideMaster1.xml" Id="Rfb7ee65be16a45fe" /><Relationship Type="http://schemas.openxmlformats.org/officeDocument/2006/relationships/notesMaster" Target="/ppt/notesMasters/notesMaster1.xml" Id="R0da2c14f5fad466e" /><Relationship Type="http://schemas.openxmlformats.org/officeDocument/2006/relationships/presProps" Target="/ppt/presProps.xml" Id="R1306bc1ad3fe4c9d" /><Relationship Type="http://schemas.openxmlformats.org/officeDocument/2006/relationships/tableStyles" Target="/ppt/tableStyles.xml" Id="Rc50c1099cf1b4352" /><Relationship Type="http://schemas.openxmlformats.org/officeDocument/2006/relationships/slide" Target="/ppt/slides/slide1.xml" Id="Rdc0c0bf85b524656" /><Relationship Type="http://schemas.openxmlformats.org/officeDocument/2006/relationships/slide" Target="/ppt/slides/slide2.xml" Id="R08c2ded04f04478b" /><Relationship Type="http://schemas.openxmlformats.org/officeDocument/2006/relationships/slide" Target="/ppt/slides/slide3.xml" Id="R9967c84579944bdf" /><Relationship Type="http://schemas.openxmlformats.org/officeDocument/2006/relationships/slide" Target="/ppt/slides/slide4.xml" Id="R27f33c1d74fc41fe" /><Relationship Type="http://schemas.openxmlformats.org/officeDocument/2006/relationships/slide" Target="/ppt/slides/slide5.xml" Id="R7bba6589d8214aa1" /><Relationship Type="http://schemas.openxmlformats.org/officeDocument/2006/relationships/slide" Target="/ppt/slides/slide6.xml" Id="R7e71f05a36104eda" /><Relationship Type="http://schemas.openxmlformats.org/officeDocument/2006/relationships/slide" Target="/ppt/slides/slide7.xml" Id="R74275616637e480d" /><Relationship Type="http://schemas.openxmlformats.org/officeDocument/2006/relationships/slide" Target="/ppt/slides/slide8.xml" Id="Reb32b38228ff4980" /><Relationship Type="http://schemas.openxmlformats.org/officeDocument/2006/relationships/slide" Target="/ppt/slides/slide9.xml" Id="Ra2c67ad46bc843b6" /><Relationship Type="http://schemas.openxmlformats.org/officeDocument/2006/relationships/slide" Target="/ppt/slides/slide10.xml" Id="R803408c7a1a74e86" /><Relationship Type="http://schemas.openxmlformats.org/officeDocument/2006/relationships/slide" Target="/ppt/slides/slide11.xml" Id="R188bdc1423ec49f9" /><Relationship Type="http://schemas.openxmlformats.org/officeDocument/2006/relationships/slide" Target="/ppt/slides/slide12.xml" Id="R002126a81dd049c4" /><Relationship Type="http://schemas.openxmlformats.org/officeDocument/2006/relationships/slide" Target="/ppt/slides/slide13.xml" Id="R467a1780c565430d" /><Relationship Type="http://schemas.openxmlformats.org/officeDocument/2006/relationships/slide" Target="/ppt/slides/slide14.xml" Id="R1d62c38323cc4160" /><Relationship Type="http://schemas.openxmlformats.org/officeDocument/2006/relationships/slide" Target="/ppt/slides/slide15.xml" Id="R45957487d61b4587" /><Relationship Type="http://schemas.openxmlformats.org/officeDocument/2006/relationships/slide" Target="/ppt/slides/slide16.xml" Id="R8920de13d6b34a7f" /><Relationship Type="http://schemas.openxmlformats.org/officeDocument/2006/relationships/slide" Target="/ppt/slides/slide17.xml" Id="R38e67dd1a3624dfa" /><Relationship Type="http://schemas.openxmlformats.org/officeDocument/2006/relationships/slide" Target="/ppt/slides/slide18.xml" Id="Rd64715abfe634a79" /><Relationship Type="http://schemas.openxmlformats.org/officeDocument/2006/relationships/slide" Target="/ppt/slides/slide19.xml" Id="R9a1b53d5987b437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c20d40a02442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2e72ea36f1449e2" /><Relationship Type="http://schemas.openxmlformats.org/officeDocument/2006/relationships/notesMaster" Target="/ppt/notesMasters/notesMaster1.xml" Id="R9a0b5a209a8d4c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418b497dd54559" /><Relationship Type="http://schemas.openxmlformats.org/officeDocument/2006/relationships/notesMaster" Target="/ppt/notesMasters/notesMaster1.xml" Id="R69076adf49b140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15444e7b2a843b0" /><Relationship Type="http://schemas.openxmlformats.org/officeDocument/2006/relationships/notesMaster" Target="/ppt/notesMasters/notesMaster1.xml" Id="Re3bfe0087e644f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804d9dfc6f4638" /><Relationship Type="http://schemas.openxmlformats.org/officeDocument/2006/relationships/notesMaster" Target="/ppt/notesMasters/notesMaster1.xml" Id="R5c6d7667862d48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3ab3cca9654186" /><Relationship Type="http://schemas.openxmlformats.org/officeDocument/2006/relationships/notesMaster" Target="/ppt/notesMasters/notesMaster1.xml" Id="Rd86e665ce2144b31"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1bf8b8e4cd4c7a" /><Relationship Type="http://schemas.openxmlformats.org/officeDocument/2006/relationships/notesMaster" Target="/ppt/notesMasters/notesMaster1.xml" Id="Rc4b105454a1b4b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1a91a85bfa4546" /><Relationship Type="http://schemas.openxmlformats.org/officeDocument/2006/relationships/notesMaster" Target="/ppt/notesMasters/notesMaster1.xml" Id="R7d6b66fe97024c4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ce9fdc1a234f85" /><Relationship Type="http://schemas.openxmlformats.org/officeDocument/2006/relationships/notesMaster" Target="/ppt/notesMasters/notesMaster1.xml" Id="Rbe894897b8c749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99ab7d21b14cba" /><Relationship Type="http://schemas.openxmlformats.org/officeDocument/2006/relationships/notesMaster" Target="/ppt/notesMasters/notesMaster1.xml" Id="Rc9f5f4b0fbf946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91ff7f2c1f4d23" /><Relationship Type="http://schemas.openxmlformats.org/officeDocument/2006/relationships/notesMaster" Target="/ppt/notesMasters/notesMaster1.xml" Id="R45bb66e518994d6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3a464659f64a06" /><Relationship Type="http://schemas.openxmlformats.org/officeDocument/2006/relationships/notesMaster" Target="/ppt/notesMasters/notesMaster1.xml" Id="R8c8bace342934e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d18618a3324ed2" /><Relationship Type="http://schemas.openxmlformats.org/officeDocument/2006/relationships/notesMaster" Target="/ppt/notesMasters/notesMaster1.xml" Id="R9598feb6f6ac44b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9e696660ac452f" /><Relationship Type="http://schemas.openxmlformats.org/officeDocument/2006/relationships/notesMaster" Target="/ppt/notesMasters/notesMaster1.xml" Id="R067b0dd83b7e431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2e374a77c59471c" /><Relationship Type="http://schemas.openxmlformats.org/officeDocument/2006/relationships/notesMaster" Target="/ppt/notesMasters/notesMaster1.xml" Id="R8568c72246fb45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bbb3de238d45db" /><Relationship Type="http://schemas.openxmlformats.org/officeDocument/2006/relationships/notesMaster" Target="/ppt/notesMasters/notesMaster1.xml" Id="Re9d5b9f74b9b42e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f2f959193f44faf" /><Relationship Type="http://schemas.openxmlformats.org/officeDocument/2006/relationships/notesMaster" Target="/ppt/notesMasters/notesMaster1.xml" Id="R9168e166cfc147a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0c746ba97bb4e4f" /><Relationship Type="http://schemas.openxmlformats.org/officeDocument/2006/relationships/notesMaster" Target="/ppt/notesMasters/notesMaster1.xml" Id="R0fa08478a1dc4b4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644467ff1ae4fbd" /><Relationship Type="http://schemas.openxmlformats.org/officeDocument/2006/relationships/notesMaster" Target="/ppt/notesMasters/notesMaster1.xml" Id="R1d04b8559a5f43d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78a605438b44118" /><Relationship Type="http://schemas.openxmlformats.org/officeDocument/2006/relationships/notesMaster" Target="/ppt/notesMasters/notesMaster1.xml" Id="Rccb78ea1f8584e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e351779c36471f" /><Relationship Type="http://schemas.openxmlformats.org/officeDocument/2006/relationships/image" Target="/ppt/media/image.png" Id="R96fe118da7a94ba8" /><Relationship Type="http://schemas.openxmlformats.org/officeDocument/2006/relationships/image" Target="/ppt/media/image2.png" Id="R5b4d0580c7484911" /><Relationship Type="http://schemas.openxmlformats.org/officeDocument/2006/relationships/image" Target="/ppt/media/image.jpeg" Id="R3a4646cc30254a8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594b32628046c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6fe118da7a94ba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b4d0580c748491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4646cc30254a8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a005b1f68548eb" /><Relationship Type="http://schemas.openxmlformats.org/officeDocument/2006/relationships/slideLayout" Target="/ppt/slideLayouts/slideLayout1.xml" Id="Rc023ab07384342c0" /><Relationship Type="http://schemas.openxmlformats.org/officeDocument/2006/relationships/slideLayout" Target="/ppt/slideLayouts/slideLayout2.xml" Id="Ra4eb0b4ec38a47c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23ab07384342c0"/>
    <p:sldLayoutId xmlns:r="http://schemas.openxmlformats.org/officeDocument/2006/relationships" id="2147483650" r:id="Ra4eb0b4ec38a47c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a8378875dff455a" /><Relationship Type="http://schemas.openxmlformats.org/officeDocument/2006/relationships/notesSlide" Target="/ppt/notesSlides/notesSlide1.xml" Id="Rf8c4212e6b604a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5677493d5548b3" /><Relationship Type="http://schemas.openxmlformats.org/officeDocument/2006/relationships/notesSlide" Target="/ppt/notesSlides/notesSlide2.xml" Id="Rfd4d26fec41043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f737ed815834eb4" /><Relationship Type="http://schemas.openxmlformats.org/officeDocument/2006/relationships/notesSlide" Target="/ppt/notesSlides/notesSlide3.xml" Id="R4f13481c49ff4e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c7cd3bf48ae4db7" /><Relationship Type="http://schemas.openxmlformats.org/officeDocument/2006/relationships/notesSlide" Target="/ppt/notesSlides/notesSlide4.xml" Id="R9f1d5253502747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4c2ee35b7044162" /><Relationship Type="http://schemas.openxmlformats.org/officeDocument/2006/relationships/notesSlide" Target="/ppt/notesSlides/notesSlide5.xml" Id="Rd7bd9ad20d8a4c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35f38a54359489b" /><Relationship Type="http://schemas.openxmlformats.org/officeDocument/2006/relationships/notesSlide" Target="/ppt/notesSlides/notesSlide6.xml" Id="Raf7160af4bd6420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1b643e086ba4524" /><Relationship Type="http://schemas.openxmlformats.org/officeDocument/2006/relationships/notesSlide" Target="/ppt/notesSlides/notesSlide7.xml" Id="Rd0fa5a5ff5b841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332a0c852c24b83" /><Relationship Type="http://schemas.openxmlformats.org/officeDocument/2006/relationships/notesSlide" Target="/ppt/notesSlides/notesSlide8.xml" Id="R440ba57d4b7a48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d47ad4b85d40e3" /><Relationship Type="http://schemas.openxmlformats.org/officeDocument/2006/relationships/notesSlide" Target="/ppt/notesSlides/notesSlide9.xml" Id="R6a6514e6b17f41f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a8cf39dfe984eec" /><Relationship Type="http://schemas.openxmlformats.org/officeDocument/2006/relationships/notesSlide" Target="/ppt/notesSlides/notesSlide10.xml" Id="R7122057b00534be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918b571f51341a0" /><Relationship Type="http://schemas.openxmlformats.org/officeDocument/2006/relationships/notesSlide" Target="/ppt/notesSlides/notesSlide11.xml" Id="R073d68407a0d499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14a7188d33d4489" /><Relationship Type="http://schemas.openxmlformats.org/officeDocument/2006/relationships/notesSlide" Target="/ppt/notesSlides/notesSlide12.xml" Id="Rfa2fa0daa405442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2506ccc59054d28" /><Relationship Type="http://schemas.openxmlformats.org/officeDocument/2006/relationships/notesSlide" Target="/ppt/notesSlides/notesSlide13.xml" Id="Red1d935b9d1b4e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0ef3271e7544929" /><Relationship Type="http://schemas.openxmlformats.org/officeDocument/2006/relationships/notesSlide" Target="/ppt/notesSlides/notesSlide14.xml" Id="R4856e34e638940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3311d06f5b14c7b" /><Relationship Type="http://schemas.openxmlformats.org/officeDocument/2006/relationships/notesSlide" Target="/ppt/notesSlides/notesSlide15.xml" Id="Rb30948bc674b44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f21fe0225c049ab" /><Relationship Type="http://schemas.openxmlformats.org/officeDocument/2006/relationships/notesSlide" Target="/ppt/notesSlides/notesSlide16.xml" Id="R96296e098605459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8c31e957dda407d" /><Relationship Type="http://schemas.openxmlformats.org/officeDocument/2006/relationships/notesSlide" Target="/ppt/notesSlides/notesSlide17.xml" Id="R6be53e9a52414b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469648fdd664e14" /><Relationship Type="http://schemas.openxmlformats.org/officeDocument/2006/relationships/notesSlide" Target="/ppt/notesSlides/notesSlide18.xml" Id="R78b4f325629244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60b7b6e73104168" /><Relationship Type="http://schemas.openxmlformats.org/officeDocument/2006/relationships/notesSlide" Target="/ppt/notesSlides/notesSlide19.xml" Id="R693cc93082bb42e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出埃及記第24章</a:t>
            </a:r>
          </a:p>
          <a:p xmlns:a="http://schemas.openxmlformats.org/drawingml/2006/main">
            <a:pPr algn="ctr">
              <a:buNone/>
            </a:pPr>
            <a:r>
              <a:rPr sz="2000">
                <a:solidFill>
                  <a:srgbClr val="FFFFFF"/>
                </a:solidFill>
                <a:latin typeface="Georgia"/>
                <a:ea typeface="Georgia"/>
                <a:cs typeface="Georgia"/>
              </a:rPr>
              <a:t>Exodus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  |  Exodus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耶和華對摩西說：「你和亞倫、拿答、亞比戶，並以色列長老中的七十人，都要上到我這裏來，遠遠地下拜。</a:t>
            </a:r>
          </a:p>
          <a:p xmlns:a="http://schemas.openxmlformats.org/drawingml/2006/main">
            <a:pPr algn="ctr">
              <a:buNone/>
            </a:pPr>
            <a:r>
              <a:rPr sz="2400">
                <a:solidFill>
                  <a:srgbClr val="FFFFFF"/>
                </a:solidFill>
                <a:latin typeface="Georgia"/>
                <a:ea typeface="Georgia"/>
                <a:cs typeface="Georgia"/>
              </a:rPr>
              <a:t>And he said unto Moses, Come up unto the LORD, thou, and Aaron, Nadab, and Abihu, and seventy of the elders of Israel; and worship ye afar off.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24:2  |  Exodus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惟獨你可以親近耶和華；他們卻不可親近；百姓也不可和你一同上來。」</a:t>
            </a:r>
          </a:p>
          <a:p xmlns:a="http://schemas.openxmlformats.org/drawingml/2006/main">
            <a:pPr algn="ctr">
              <a:buNone/>
            </a:pPr>
            <a:r>
              <a:rPr sz="2400">
                <a:solidFill>
                  <a:srgbClr val="FFFFFF"/>
                </a:solidFill>
                <a:latin typeface="Georgia"/>
                <a:ea typeface="Georgia"/>
                <a:cs typeface="Georgia"/>
              </a:rPr>
              <a:t>And Moses alone shall come near the LORD: but they shall not come nigh; neither shall the people go up with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24:3  |  Exodus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摩西下山，將耶和華的命令典章都述說與百姓聽。眾百姓齊聲說：「耶和華所吩咐的，我們都必遵行。」</a:t>
            </a:r>
          </a:p>
          <a:p xmlns:a="http://schemas.openxmlformats.org/drawingml/2006/main">
            <a:pPr algn="ctr">
              <a:buNone/>
            </a:pPr>
            <a:r>
              <a:rPr sz="2100">
                <a:solidFill>
                  <a:srgbClr val="FFFFFF"/>
                </a:solidFill>
                <a:latin typeface="Georgia"/>
                <a:ea typeface="Georgia"/>
                <a:cs typeface="Georgia"/>
              </a:rPr>
              <a:t>And Moses came and told the people all the words of the LORD, and all the judgments: and all the people answered with one voice, and said, All the words which the LORD hath said will we do.</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24:4  |  Exodus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摩西將耶和華的命令都寫上。清早起來，在山下築一座壇，按以色列十二支派立十二根柱子，</a:t>
            </a:r>
          </a:p>
          <a:p xmlns:a="http://schemas.openxmlformats.org/drawingml/2006/main">
            <a:pPr algn="ctr">
              <a:buNone/>
            </a:pPr>
            <a:r>
              <a:rPr sz="2100">
                <a:solidFill>
                  <a:srgbClr val="FFFFFF"/>
                </a:solidFill>
                <a:latin typeface="Georgia"/>
                <a:ea typeface="Georgia"/>
                <a:cs typeface="Georgia"/>
              </a:rPr>
              <a:t>And Moses wrote all the words of the LORD, and rose up early in the morning, and builded an altar under the hill, and twelve pillars, according to the twelve tribes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24:5  |  Exodus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又打發以色列人中的少年人去獻燔祭，又向耶和華獻牛為平安祭。</a:t>
            </a:r>
          </a:p>
          <a:p xmlns:a="http://schemas.openxmlformats.org/drawingml/2006/main">
            <a:pPr algn="ctr">
              <a:buNone/>
            </a:pPr>
            <a:r>
              <a:rPr sz="2400">
                <a:solidFill>
                  <a:srgbClr val="FFFFFF"/>
                </a:solidFill>
                <a:latin typeface="Georgia"/>
                <a:ea typeface="Georgia"/>
                <a:cs typeface="Georgia"/>
              </a:rPr>
              <a:t>And he sent young men of the children of Israel, which offered burnt offerings, and sacrificed peace offerings of oxen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24:6  |  Exodus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摩西將血一半盛在盆中，一半灑在壇上；</a:t>
            </a:r>
          </a:p>
          <a:p xmlns:a="http://schemas.openxmlformats.org/drawingml/2006/main">
            <a:pPr algn="ctr">
              <a:buNone/>
            </a:pPr>
            <a:r>
              <a:rPr sz="2400">
                <a:solidFill>
                  <a:srgbClr val="FFFFFF"/>
                </a:solidFill>
                <a:latin typeface="Georgia"/>
                <a:ea typeface="Georgia"/>
                <a:cs typeface="Georgia"/>
              </a:rPr>
              <a:t>And Moses took half of the blood, and put it in basons; and half of the blood he sprinkled on the altar.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24:7  |  Exodus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又將約書念給百姓聽。他們說：「耶和華所吩咐的，我們都必遵行。」</a:t>
            </a:r>
          </a:p>
          <a:p xmlns:a="http://schemas.openxmlformats.org/drawingml/2006/main">
            <a:pPr algn="ctr">
              <a:buNone/>
            </a:pPr>
            <a:r>
              <a:rPr sz="2100">
                <a:solidFill>
                  <a:srgbClr val="FFFFFF"/>
                </a:solidFill>
                <a:latin typeface="Georgia"/>
                <a:ea typeface="Georgia"/>
                <a:cs typeface="Georgia"/>
              </a:rPr>
              <a:t>And he took the book of the covenant, and read in the audience of the people: and they said, All that the LORD hath said will we do, and be obedient.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24:8  |  Exodus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摩西將血灑在百姓身上，說：「你看！這是立約的血，是耶和華按這一切話與你們立約[的憑據]。」</a:t>
            </a:r>
          </a:p>
          <a:p xmlns:a="http://schemas.openxmlformats.org/drawingml/2006/main">
            <a:pPr algn="ctr">
              <a:buNone/>
            </a:pPr>
            <a:r>
              <a:rPr sz="2100">
                <a:solidFill>
                  <a:srgbClr val="FFFFFF"/>
                </a:solidFill>
                <a:latin typeface="Georgia"/>
                <a:ea typeface="Georgia"/>
                <a:cs typeface="Georgia"/>
              </a:rPr>
              <a:t>And Moses took the blood, and sprinkled it on the people, and said, Behold the blood of the covenant, which the LORD hath made with you concerning all these words.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24:9  |  Exodus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摩西、亞倫、拿答、亞比戶，並以色列長老中的七十人，都上了山。</a:t>
            </a:r>
          </a:p>
          <a:p xmlns:a="http://schemas.openxmlformats.org/drawingml/2006/main">
            <a:pPr algn="ctr">
              <a:buNone/>
            </a:pPr>
            <a:r>
              <a:rPr sz="2400">
                <a:solidFill>
                  <a:srgbClr val="FFFFFF"/>
                </a:solidFill>
                <a:latin typeface="Georgia"/>
                <a:ea typeface="Georgia"/>
                <a:cs typeface="Georgia"/>
              </a:rPr>
              <a:t>Then went up Moses, and Aaron, Nadab, and Abihu, and seventy of the elders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24:10  |  Exodus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他們看見以色列的神，他腳下彷彿有平鋪的藍寶石，如同天色明淨。</a:t>
            </a:r>
          </a:p>
          <a:p xmlns:a="http://schemas.openxmlformats.org/drawingml/2006/main">
            <a:pPr algn="ctr">
              <a:buNone/>
            </a:pPr>
            <a:r>
              <a:rPr sz="2100">
                <a:solidFill>
                  <a:srgbClr val="FFFFFF"/>
                </a:solidFill>
                <a:latin typeface="Georgia"/>
                <a:ea typeface="Georgia"/>
                <a:cs typeface="Georgia"/>
              </a:rPr>
              <a:t>And they saw the God of Israel: and there was under his feet as it were a paved work of a sapphire stone, and as it were the body of heaven in his clearness.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24:11  |  Exodus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他的手不加害在以色列的尊者身上。他們觀看神；他們又吃又喝。</a:t>
            </a:r>
          </a:p>
          <a:p xmlns:a="http://schemas.openxmlformats.org/drawingml/2006/main">
            <a:pPr algn="ctr">
              <a:buNone/>
            </a:pPr>
            <a:r>
              <a:rPr sz="2400">
                <a:solidFill>
                  <a:srgbClr val="FFFFFF"/>
                </a:solidFill>
                <a:latin typeface="Georgia"/>
                <a:ea typeface="Georgia"/>
                <a:cs typeface="Georgia"/>
              </a:rPr>
              <a:t>And upon the nobles of the children of Israel he laid not his hand: also they saw God, and did eat and drink.</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24:12  |  Exodus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耶和華對摩西說：「你上山到我這裏來，住在這裏，我要將石版並我所寫的律法和誡命賜給你，使你可以教訓百姓。」</a:t>
            </a:r>
          </a:p>
          <a:p xmlns:a="http://schemas.openxmlformats.org/drawingml/2006/main">
            <a:pPr algn="ctr">
              <a:buNone/>
            </a:pPr>
            <a:r>
              <a:rPr sz="2100">
                <a:solidFill>
                  <a:srgbClr val="FFFFFF"/>
                </a:solidFill>
                <a:latin typeface="Georgia"/>
                <a:ea typeface="Georgia"/>
                <a:cs typeface="Georgia"/>
              </a:rPr>
              <a:t>And the LORD said unto Moses, Come up to me into the mount, and be there: and I will give thee tables of stone, and a law, and commandments which I have written; that thou mayest teach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24:13  |  Exodus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摩西和他的幫手約書亞起來，上了神的山。</a:t>
            </a:r>
          </a:p>
          <a:p xmlns:a="http://schemas.openxmlformats.org/drawingml/2006/main">
            <a:pPr algn="ctr">
              <a:buNone/>
            </a:pPr>
            <a:r>
              <a:rPr sz="2400">
                <a:solidFill>
                  <a:srgbClr val="FFFFFF"/>
                </a:solidFill>
                <a:latin typeface="Georgia"/>
                <a:ea typeface="Georgia"/>
                <a:cs typeface="Georgia"/>
              </a:rPr>
              <a:t>And Moses rose up, and his minister Joshua: and Moses went up into the mount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24:14  |  Exodus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摩西對長老說：「你們在這裏等着，等到我們再回來，有亞倫、戶珥與你們同在。凡有爭訟的，都可以就近他們去。」</a:t>
            </a:r>
          </a:p>
          <a:p xmlns:a="http://schemas.openxmlformats.org/drawingml/2006/main">
            <a:pPr algn="ctr">
              <a:buNone/>
            </a:pPr>
            <a:r>
              <a:rPr sz="2100">
                <a:solidFill>
                  <a:srgbClr val="FFFFFF"/>
                </a:solidFill>
                <a:latin typeface="Georgia"/>
                <a:ea typeface="Georgia"/>
                <a:cs typeface="Georgia"/>
              </a:rPr>
              <a:t>And he said unto the elders, Tarry ye here for us, until we come again unto you: and, behold, Aaron and Hur are with you: if any man have any matters to do, let him come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24:15  |  Exodus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摩西上山，有雲彩把山遮蓋。</a:t>
            </a:r>
          </a:p>
          <a:p xmlns:a="http://schemas.openxmlformats.org/drawingml/2006/main">
            <a:pPr algn="ctr">
              <a:buNone/>
            </a:pPr>
            <a:r>
              <a:rPr sz="2800">
                <a:solidFill>
                  <a:srgbClr val="FFFFFF"/>
                </a:solidFill>
                <a:latin typeface="Georgia"/>
                <a:ea typeface="Georgia"/>
                <a:cs typeface="Georgia"/>
              </a:rPr>
              <a:t>And Moses went up into the mount, and a cloud covered the mount.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24:16  |  Exodus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耶和華的榮耀停於西奈山；雲彩遮蓋山六天，第七天他從雲中召摩西。</a:t>
            </a:r>
          </a:p>
          <a:p xmlns:a="http://schemas.openxmlformats.org/drawingml/2006/main">
            <a:pPr algn="ctr">
              <a:buNone/>
            </a:pPr>
            <a:r>
              <a:rPr sz="2100">
                <a:solidFill>
                  <a:srgbClr val="FFFFFF"/>
                </a:solidFill>
                <a:latin typeface="Georgia"/>
                <a:ea typeface="Georgia"/>
                <a:cs typeface="Georgia"/>
              </a:rPr>
              <a:t>And the glory of the LORD abode upon mount Sinai, and the cloud covered it six days: and the seventh day he called unto Moses out of the midst of the cloud.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24:17  |  Exodus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耶和華的榮耀在山頂上，在以色列人眼前，形狀如烈火。</a:t>
            </a:r>
          </a:p>
          <a:p xmlns:a="http://schemas.openxmlformats.org/drawingml/2006/main">
            <a:pPr algn="ctr">
              <a:buNone/>
            </a:pPr>
            <a:r>
              <a:rPr sz="2400">
                <a:solidFill>
                  <a:srgbClr val="FFFFFF"/>
                </a:solidFill>
                <a:latin typeface="Georgia"/>
                <a:ea typeface="Georgia"/>
                <a:cs typeface="Georgia"/>
              </a:rPr>
              <a:t>And the sight of the glory of the LORD was like devouring fire on the top of the mount in the eyes of the children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24:18  |  Exodus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摩西進入雲中上山，在山上四十晝夜。</a:t>
            </a:r>
          </a:p>
          <a:p xmlns:a="http://schemas.openxmlformats.org/drawingml/2006/main">
            <a:pPr algn="ctr">
              <a:buNone/>
            </a:pPr>
            <a:r>
              <a:rPr sz="2400">
                <a:solidFill>
                  <a:srgbClr val="FFFFFF"/>
                </a:solidFill>
                <a:latin typeface="Georgia"/>
                <a:ea typeface="Georgia"/>
                <a:cs typeface="Georgia"/>
              </a:rPr>
              <a:t>And Moses went into the midst of the cloud, and gat him up into the mount: and Moses was in the mount forty days and forty nights.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2026-08-30T04:27:32.3690000Z</dcterms:created>
  <dcterms:modified xsi:type="dcterms:W3CDTF">2026-08-30T04:27:32.3690000Z</dcterms:modified>
</coreProperties>
</file>