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997a4ddcdb4a2a" /><Relationship Type="http://schemas.openxmlformats.org/officeDocument/2006/relationships/extended-properties" Target="/docProps/app.xml" Id="R70173c8cc61f4fc1" /><Relationship Type="http://schemas.openxmlformats.org/officeDocument/2006/relationships/officeDocument" Target="/ppt/presentation.xml" Id="R82b3fd952ed847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c6739d27164ba5"/>
  </p:sldMasterIdLst>
  <p:notesMasterIdLst>
    <p:notesMasterId xmlns:r="http://schemas.openxmlformats.org/officeDocument/2006/relationships" r:id="R2d9c1be0b6d54088"/>
  </p:notesMasterIdLst>
  <p:sldIdLst>
    <p:sldId xmlns:r="http://schemas.openxmlformats.org/officeDocument/2006/relationships" id="256" r:id="R3f3cf9b5508348e7"/>
    <p:sldId xmlns:r="http://schemas.openxmlformats.org/officeDocument/2006/relationships" id="257" r:id="Raaeb853af0414017"/>
    <p:sldId xmlns:r="http://schemas.openxmlformats.org/officeDocument/2006/relationships" id="258" r:id="R56ab289a7cbd489d"/>
    <p:sldId xmlns:r="http://schemas.openxmlformats.org/officeDocument/2006/relationships" id="259" r:id="R161aa09daff740c1"/>
    <p:sldId xmlns:r="http://schemas.openxmlformats.org/officeDocument/2006/relationships" id="260" r:id="R6f1aaf2de89d4bca"/>
    <p:sldId xmlns:r="http://schemas.openxmlformats.org/officeDocument/2006/relationships" id="261" r:id="Rd82e65ffa95e45a9"/>
    <p:sldId xmlns:r="http://schemas.openxmlformats.org/officeDocument/2006/relationships" id="262" r:id="R7cf3df884d7f41dd"/>
    <p:sldId xmlns:r="http://schemas.openxmlformats.org/officeDocument/2006/relationships" id="263" r:id="R6c6b4782369a4b39"/>
    <p:sldId xmlns:r="http://schemas.openxmlformats.org/officeDocument/2006/relationships" id="264" r:id="R2d87107531084494"/>
    <p:sldId xmlns:r="http://schemas.openxmlformats.org/officeDocument/2006/relationships" id="265" r:id="R25d95c87d6784f09"/>
    <p:sldId xmlns:r="http://schemas.openxmlformats.org/officeDocument/2006/relationships" id="266" r:id="Re64499dca41b4d0d"/>
    <p:sldId xmlns:r="http://schemas.openxmlformats.org/officeDocument/2006/relationships" id="267" r:id="R846ff0183a8341d7"/>
    <p:sldId xmlns:r="http://schemas.openxmlformats.org/officeDocument/2006/relationships" id="268" r:id="Rbc9a86e627b64d9e"/>
    <p:sldId xmlns:r="http://schemas.openxmlformats.org/officeDocument/2006/relationships" id="269" r:id="Rd53b26e3d5ce48a7"/>
    <p:sldId xmlns:r="http://schemas.openxmlformats.org/officeDocument/2006/relationships" id="270" r:id="Rd1d36c96e07c449e"/>
    <p:sldId xmlns:r="http://schemas.openxmlformats.org/officeDocument/2006/relationships" id="271" r:id="Re8ae124913d94ae8"/>
    <p:sldId xmlns:r="http://schemas.openxmlformats.org/officeDocument/2006/relationships" id="272" r:id="R459ea9c0b2d74977"/>
    <p:sldId xmlns:r="http://schemas.openxmlformats.org/officeDocument/2006/relationships" id="273" r:id="R0f868cc21d0941b6"/>
    <p:sldId xmlns:r="http://schemas.openxmlformats.org/officeDocument/2006/relationships" id="274" r:id="Rc0002d66ece147b2"/>
    <p:sldId xmlns:r="http://schemas.openxmlformats.org/officeDocument/2006/relationships" id="275" r:id="R7ce5f46b249a4585"/>
    <p:sldId xmlns:r="http://schemas.openxmlformats.org/officeDocument/2006/relationships" id="276" r:id="R4fdcf209b226494d"/>
    <p:sldId xmlns:r="http://schemas.openxmlformats.org/officeDocument/2006/relationships" id="277" r:id="R422016f496794dce"/>
    <p:sldId xmlns:r="http://schemas.openxmlformats.org/officeDocument/2006/relationships" id="278" r:id="R86e6427137aa4e30"/>
    <p:sldId xmlns:r="http://schemas.openxmlformats.org/officeDocument/2006/relationships" id="279" r:id="R969cd15ed20f47c8"/>
    <p:sldId xmlns:r="http://schemas.openxmlformats.org/officeDocument/2006/relationships" id="280" r:id="Rcc66bb29044c4309"/>
    <p:sldId xmlns:r="http://schemas.openxmlformats.org/officeDocument/2006/relationships" id="281" r:id="Rc1038e70ea89490a"/>
    <p:sldId xmlns:r="http://schemas.openxmlformats.org/officeDocument/2006/relationships" id="282" r:id="Rfe4c65ca4ac640fb"/>
    <p:sldId xmlns:r="http://schemas.openxmlformats.org/officeDocument/2006/relationships" id="283" r:id="R8505a48d4ee4424a"/>
    <p:sldId xmlns:r="http://schemas.openxmlformats.org/officeDocument/2006/relationships" id="284" r:id="R450b3264d48e44b2"/>
    <p:sldId xmlns:r="http://schemas.openxmlformats.org/officeDocument/2006/relationships" id="285" r:id="Rbc2ce4f2a0124f62"/>
    <p:sldId xmlns:r="http://schemas.openxmlformats.org/officeDocument/2006/relationships" id="286" r:id="R9cb6739420234e10"/>
    <p:sldId xmlns:r="http://schemas.openxmlformats.org/officeDocument/2006/relationships" id="287" r:id="R831d601fb8fb4a66"/>
    <p:sldId xmlns:r="http://schemas.openxmlformats.org/officeDocument/2006/relationships" id="288" r:id="Rd220f1d924294654"/>
    <p:sldId xmlns:r="http://schemas.openxmlformats.org/officeDocument/2006/relationships" id="289" r:id="Raaebd4579a604b8f"/>
    <p:sldId xmlns:r="http://schemas.openxmlformats.org/officeDocument/2006/relationships" id="290" r:id="R02357e1e6fba40a8"/>
    <p:sldId xmlns:r="http://schemas.openxmlformats.org/officeDocument/2006/relationships" id="291" r:id="R71de5e116b1143ec"/>
    <p:sldId xmlns:r="http://schemas.openxmlformats.org/officeDocument/2006/relationships" id="292" r:id="Rc921810e71074535"/>
    <p:sldId xmlns:r="http://schemas.openxmlformats.org/officeDocument/2006/relationships" id="293" r:id="R5a845aaefb7843d6"/>
    <p:sldId xmlns:r="http://schemas.openxmlformats.org/officeDocument/2006/relationships" id="294" r:id="R809288fdc6134e32"/>
    <p:sldId xmlns:r="http://schemas.openxmlformats.org/officeDocument/2006/relationships" id="295" r:id="R79a2a885efa14736"/>
    <p:sldId xmlns:r="http://schemas.openxmlformats.org/officeDocument/2006/relationships" id="296" r:id="Rdb276316d763464c"/>
    <p:sldId xmlns:r="http://schemas.openxmlformats.org/officeDocument/2006/relationships" id="297" r:id="R83495d274d7b442b"/>
    <p:sldId xmlns:r="http://schemas.openxmlformats.org/officeDocument/2006/relationships" id="298" r:id="R597699f170014e66"/>
    <p:sldId xmlns:r="http://schemas.openxmlformats.org/officeDocument/2006/relationships" id="299" r:id="R74a9753542084f58"/>
    <p:sldId xmlns:r="http://schemas.openxmlformats.org/officeDocument/2006/relationships" id="300" r:id="R6335cc549a43445e"/>
    <p:sldId xmlns:r="http://schemas.openxmlformats.org/officeDocument/2006/relationships" id="301" r:id="Rcacd6ff13e9d4ba1"/>
    <p:sldId xmlns:r="http://schemas.openxmlformats.org/officeDocument/2006/relationships" id="302" r:id="R3abfa778d8bd47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8f746377794671" /><Relationship Type="http://schemas.openxmlformats.org/officeDocument/2006/relationships/slideMaster" Target="/ppt/slideMasters/slideMaster1.xml" Id="R3ec6739d27164ba5" /><Relationship Type="http://schemas.openxmlformats.org/officeDocument/2006/relationships/notesMaster" Target="/ppt/notesMasters/notesMaster1.xml" Id="R2d9c1be0b6d54088" /><Relationship Type="http://schemas.openxmlformats.org/officeDocument/2006/relationships/presProps" Target="/ppt/presProps.xml" Id="R17efb148991d4dc9" /><Relationship Type="http://schemas.openxmlformats.org/officeDocument/2006/relationships/tableStyles" Target="/ppt/tableStyles.xml" Id="R8e654f8d426b462d" /><Relationship Type="http://schemas.openxmlformats.org/officeDocument/2006/relationships/slide" Target="/ppt/slides/slide1.xml" Id="R3f3cf9b5508348e7" /><Relationship Type="http://schemas.openxmlformats.org/officeDocument/2006/relationships/slide" Target="/ppt/slides/slide2.xml" Id="Raaeb853af0414017" /><Relationship Type="http://schemas.openxmlformats.org/officeDocument/2006/relationships/slide" Target="/ppt/slides/slide3.xml" Id="R56ab289a7cbd489d" /><Relationship Type="http://schemas.openxmlformats.org/officeDocument/2006/relationships/slide" Target="/ppt/slides/slide4.xml" Id="R161aa09daff740c1" /><Relationship Type="http://schemas.openxmlformats.org/officeDocument/2006/relationships/slide" Target="/ppt/slides/slide5.xml" Id="R6f1aaf2de89d4bca" /><Relationship Type="http://schemas.openxmlformats.org/officeDocument/2006/relationships/slide" Target="/ppt/slides/slide6.xml" Id="Rd82e65ffa95e45a9" /><Relationship Type="http://schemas.openxmlformats.org/officeDocument/2006/relationships/slide" Target="/ppt/slides/slide7.xml" Id="R7cf3df884d7f41dd" /><Relationship Type="http://schemas.openxmlformats.org/officeDocument/2006/relationships/slide" Target="/ppt/slides/slide8.xml" Id="R6c6b4782369a4b39" /><Relationship Type="http://schemas.openxmlformats.org/officeDocument/2006/relationships/slide" Target="/ppt/slides/slide9.xml" Id="R2d87107531084494" /><Relationship Type="http://schemas.openxmlformats.org/officeDocument/2006/relationships/slide" Target="/ppt/slides/slide10.xml" Id="R25d95c87d6784f09" /><Relationship Type="http://schemas.openxmlformats.org/officeDocument/2006/relationships/slide" Target="/ppt/slides/slide11.xml" Id="Re64499dca41b4d0d" /><Relationship Type="http://schemas.openxmlformats.org/officeDocument/2006/relationships/slide" Target="/ppt/slides/slide12.xml" Id="R846ff0183a8341d7" /><Relationship Type="http://schemas.openxmlformats.org/officeDocument/2006/relationships/slide" Target="/ppt/slides/slide13.xml" Id="Rbc9a86e627b64d9e" /><Relationship Type="http://schemas.openxmlformats.org/officeDocument/2006/relationships/slide" Target="/ppt/slides/slide14.xml" Id="Rd53b26e3d5ce48a7" /><Relationship Type="http://schemas.openxmlformats.org/officeDocument/2006/relationships/slide" Target="/ppt/slides/slide15.xml" Id="Rd1d36c96e07c449e" /><Relationship Type="http://schemas.openxmlformats.org/officeDocument/2006/relationships/slide" Target="/ppt/slides/slide16.xml" Id="Re8ae124913d94ae8" /><Relationship Type="http://schemas.openxmlformats.org/officeDocument/2006/relationships/slide" Target="/ppt/slides/slide17.xml" Id="R459ea9c0b2d74977" /><Relationship Type="http://schemas.openxmlformats.org/officeDocument/2006/relationships/slide" Target="/ppt/slides/slide18.xml" Id="R0f868cc21d0941b6" /><Relationship Type="http://schemas.openxmlformats.org/officeDocument/2006/relationships/slide" Target="/ppt/slides/slide19.xml" Id="Rc0002d66ece147b2" /><Relationship Type="http://schemas.openxmlformats.org/officeDocument/2006/relationships/slide" Target="/ppt/slides/slide20.xml" Id="R7ce5f46b249a4585" /><Relationship Type="http://schemas.openxmlformats.org/officeDocument/2006/relationships/slide" Target="/ppt/slides/slide21.xml" Id="R4fdcf209b226494d" /><Relationship Type="http://schemas.openxmlformats.org/officeDocument/2006/relationships/slide" Target="/ppt/slides/slide22.xml" Id="R422016f496794dce" /><Relationship Type="http://schemas.openxmlformats.org/officeDocument/2006/relationships/slide" Target="/ppt/slides/slide23.xml" Id="R86e6427137aa4e30" /><Relationship Type="http://schemas.openxmlformats.org/officeDocument/2006/relationships/slide" Target="/ppt/slides/slide24.xml" Id="R969cd15ed20f47c8" /><Relationship Type="http://schemas.openxmlformats.org/officeDocument/2006/relationships/slide" Target="/ppt/slides/slide25.xml" Id="Rcc66bb29044c4309" /><Relationship Type="http://schemas.openxmlformats.org/officeDocument/2006/relationships/slide" Target="/ppt/slides/slide26.xml" Id="Rc1038e70ea89490a" /><Relationship Type="http://schemas.openxmlformats.org/officeDocument/2006/relationships/slide" Target="/ppt/slides/slide27.xml" Id="Rfe4c65ca4ac640fb" /><Relationship Type="http://schemas.openxmlformats.org/officeDocument/2006/relationships/slide" Target="/ppt/slides/slide28.xml" Id="R8505a48d4ee4424a" /><Relationship Type="http://schemas.openxmlformats.org/officeDocument/2006/relationships/slide" Target="/ppt/slides/slide29.xml" Id="R450b3264d48e44b2" /><Relationship Type="http://schemas.openxmlformats.org/officeDocument/2006/relationships/slide" Target="/ppt/slides/slide30.xml" Id="Rbc2ce4f2a0124f62" /><Relationship Type="http://schemas.openxmlformats.org/officeDocument/2006/relationships/slide" Target="/ppt/slides/slide31.xml" Id="R9cb6739420234e10" /><Relationship Type="http://schemas.openxmlformats.org/officeDocument/2006/relationships/slide" Target="/ppt/slides/slide32.xml" Id="R831d601fb8fb4a66" /><Relationship Type="http://schemas.openxmlformats.org/officeDocument/2006/relationships/slide" Target="/ppt/slides/slide33.xml" Id="Rd220f1d924294654" /><Relationship Type="http://schemas.openxmlformats.org/officeDocument/2006/relationships/slide" Target="/ppt/slides/slide34.xml" Id="Raaebd4579a604b8f" /><Relationship Type="http://schemas.openxmlformats.org/officeDocument/2006/relationships/slide" Target="/ppt/slides/slide35.xml" Id="R02357e1e6fba40a8" /><Relationship Type="http://schemas.openxmlformats.org/officeDocument/2006/relationships/slide" Target="/ppt/slides/slide36.xml" Id="R71de5e116b1143ec" /><Relationship Type="http://schemas.openxmlformats.org/officeDocument/2006/relationships/slide" Target="/ppt/slides/slide37.xml" Id="Rc921810e71074535" /><Relationship Type="http://schemas.openxmlformats.org/officeDocument/2006/relationships/slide" Target="/ppt/slides/slide38.xml" Id="R5a845aaefb7843d6" /><Relationship Type="http://schemas.openxmlformats.org/officeDocument/2006/relationships/slide" Target="/ppt/slides/slide39.xml" Id="R809288fdc6134e32" /><Relationship Type="http://schemas.openxmlformats.org/officeDocument/2006/relationships/slide" Target="/ppt/slides/slide40.xml" Id="R79a2a885efa14736" /><Relationship Type="http://schemas.openxmlformats.org/officeDocument/2006/relationships/slide" Target="/ppt/slides/slide41.xml" Id="Rdb276316d763464c" /><Relationship Type="http://schemas.openxmlformats.org/officeDocument/2006/relationships/slide" Target="/ppt/slides/slide42.xml" Id="R83495d274d7b442b" /><Relationship Type="http://schemas.openxmlformats.org/officeDocument/2006/relationships/slide" Target="/ppt/slides/slide43.xml" Id="R597699f170014e66" /><Relationship Type="http://schemas.openxmlformats.org/officeDocument/2006/relationships/slide" Target="/ppt/slides/slide44.xml" Id="R74a9753542084f58" /><Relationship Type="http://schemas.openxmlformats.org/officeDocument/2006/relationships/slide" Target="/ppt/slides/slide45.xml" Id="R6335cc549a43445e" /><Relationship Type="http://schemas.openxmlformats.org/officeDocument/2006/relationships/slide" Target="/ppt/slides/slide46.xml" Id="Rcacd6ff13e9d4ba1" /><Relationship Type="http://schemas.openxmlformats.org/officeDocument/2006/relationships/slide" Target="/ppt/slides/slide47.xml" Id="R3abfa778d8bd47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3c3a19599a40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8d279847794a45" /><Relationship Type="http://schemas.openxmlformats.org/officeDocument/2006/relationships/notesMaster" Target="/ppt/notesMasters/notesMaster1.xml" Id="R75fac61382984d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b376010ae244e2" /><Relationship Type="http://schemas.openxmlformats.org/officeDocument/2006/relationships/notesMaster" Target="/ppt/notesMasters/notesMaster1.xml" Id="R38996fa8eed144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3ec55dee654151" /><Relationship Type="http://schemas.openxmlformats.org/officeDocument/2006/relationships/notesMaster" Target="/ppt/notesMasters/notesMaster1.xml" Id="R9de91b4fca1344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20b8377ee5466f" /><Relationship Type="http://schemas.openxmlformats.org/officeDocument/2006/relationships/notesMaster" Target="/ppt/notesMasters/notesMaster1.xml" Id="R23ac656777f74b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4590f85bbb4a14" /><Relationship Type="http://schemas.openxmlformats.org/officeDocument/2006/relationships/notesMaster" Target="/ppt/notesMasters/notesMaster1.xml" Id="R057dadaf41254f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a7b528d20e421a" /><Relationship Type="http://schemas.openxmlformats.org/officeDocument/2006/relationships/notesMaster" Target="/ppt/notesMasters/notesMaster1.xml" Id="Rdd6f0ba834f94d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bac62e3cf74f98" /><Relationship Type="http://schemas.openxmlformats.org/officeDocument/2006/relationships/notesMaster" Target="/ppt/notesMasters/notesMaster1.xml" Id="R821cb65a4b464c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45c3c149ff4c40" /><Relationship Type="http://schemas.openxmlformats.org/officeDocument/2006/relationships/notesMaster" Target="/ppt/notesMasters/notesMaster1.xml" Id="Rdc5ab6e9b52147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93cc6b9c8446cf" /><Relationship Type="http://schemas.openxmlformats.org/officeDocument/2006/relationships/notesMaster" Target="/ppt/notesMasters/notesMaster1.xml" Id="R27f4a58444974c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09fc2f571e43f1" /><Relationship Type="http://schemas.openxmlformats.org/officeDocument/2006/relationships/notesMaster" Target="/ppt/notesMasters/notesMaster1.xml" Id="Rd5444990d09846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2b12db19834e59" /><Relationship Type="http://schemas.openxmlformats.org/officeDocument/2006/relationships/notesMaster" Target="/ppt/notesMasters/notesMaster1.xml" Id="Re1b563bf000f45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407513e0c8942c6" /><Relationship Type="http://schemas.openxmlformats.org/officeDocument/2006/relationships/notesMaster" Target="/ppt/notesMasters/notesMaster1.xml" Id="Rd467c5805e624b1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8a18354c80c40d1" /><Relationship Type="http://schemas.openxmlformats.org/officeDocument/2006/relationships/notesMaster" Target="/ppt/notesMasters/notesMaster1.xml" Id="R021c1d42daa0494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51a65d5fb94fb9" /><Relationship Type="http://schemas.openxmlformats.org/officeDocument/2006/relationships/notesMaster" Target="/ppt/notesMasters/notesMaster1.xml" Id="Re1b6e5ce34a143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82f64d8fb34cc5" /><Relationship Type="http://schemas.openxmlformats.org/officeDocument/2006/relationships/notesMaster" Target="/ppt/notesMasters/notesMaster1.xml" Id="Rf05aa63d57314f9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6f5bf7b0c354ff3" /><Relationship Type="http://schemas.openxmlformats.org/officeDocument/2006/relationships/notesMaster" Target="/ppt/notesMasters/notesMaster1.xml" Id="R8c76fce87f3f4f3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1cef094fbfb43db" /><Relationship Type="http://schemas.openxmlformats.org/officeDocument/2006/relationships/notesMaster" Target="/ppt/notesMasters/notesMaster1.xml" Id="R3ccc2a22d9d145e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6bd2f116a8e4320" /><Relationship Type="http://schemas.openxmlformats.org/officeDocument/2006/relationships/notesMaster" Target="/ppt/notesMasters/notesMaster1.xml" Id="R61c5ef4457224b4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06f307be63e45f0" /><Relationship Type="http://schemas.openxmlformats.org/officeDocument/2006/relationships/notesMaster" Target="/ppt/notesMasters/notesMaster1.xml" Id="R9805c60f6bd445e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80de45fe6774d87" /><Relationship Type="http://schemas.openxmlformats.org/officeDocument/2006/relationships/notesMaster" Target="/ppt/notesMasters/notesMaster1.xml" Id="Rbbf23cefde18459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9069907e5ea480c" /><Relationship Type="http://schemas.openxmlformats.org/officeDocument/2006/relationships/notesMaster" Target="/ppt/notesMasters/notesMaster1.xml" Id="R885a2d4643024c3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783b23e8c004b84" /><Relationship Type="http://schemas.openxmlformats.org/officeDocument/2006/relationships/notesMaster" Target="/ppt/notesMasters/notesMaster1.xml" Id="R77741ce0d20b4be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7cab3ea39714056" /><Relationship Type="http://schemas.openxmlformats.org/officeDocument/2006/relationships/notesMaster" Target="/ppt/notesMasters/notesMaster1.xml" Id="Rf3c46174d211470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9ce2b8509704d40" /><Relationship Type="http://schemas.openxmlformats.org/officeDocument/2006/relationships/notesMaster" Target="/ppt/notesMasters/notesMaster1.xml" Id="Rd757b825dbc644c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482e5843a4e4d07" /><Relationship Type="http://schemas.openxmlformats.org/officeDocument/2006/relationships/notesMaster" Target="/ppt/notesMasters/notesMaster1.xml" Id="Rc9123eabf76d4c0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c39dc2416db43e3" /><Relationship Type="http://schemas.openxmlformats.org/officeDocument/2006/relationships/notesMaster" Target="/ppt/notesMasters/notesMaster1.xml" Id="Rcf4544467c1d45e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013d5a616024a94" /><Relationship Type="http://schemas.openxmlformats.org/officeDocument/2006/relationships/notesMaster" Target="/ppt/notesMasters/notesMaster1.xml" Id="R5e57a9fd7b95424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cf145d977dc43d7" /><Relationship Type="http://schemas.openxmlformats.org/officeDocument/2006/relationships/notesMaster" Target="/ppt/notesMasters/notesMaster1.xml" Id="R4c33f84829a3498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e85a804762c4e28" /><Relationship Type="http://schemas.openxmlformats.org/officeDocument/2006/relationships/notesMaster" Target="/ppt/notesMasters/notesMaster1.xml" Id="R72373c83425b47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f6531b8427748e6" /><Relationship Type="http://schemas.openxmlformats.org/officeDocument/2006/relationships/notesMaster" Target="/ppt/notesMasters/notesMaster1.xml" Id="R1b9c8dc6692545c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b2a8ebc8f694487" /><Relationship Type="http://schemas.openxmlformats.org/officeDocument/2006/relationships/notesMaster" Target="/ppt/notesMasters/notesMaster1.xml" Id="R5e45f0fb3e39408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1a0d3303f294403" /><Relationship Type="http://schemas.openxmlformats.org/officeDocument/2006/relationships/notesMaster" Target="/ppt/notesMasters/notesMaster1.xml" Id="Rc4ca9ec3c3184fb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8ea68927ba24a45" /><Relationship Type="http://schemas.openxmlformats.org/officeDocument/2006/relationships/notesMaster" Target="/ppt/notesMasters/notesMaster1.xml" Id="R61782e52c53a413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1c6bb35ee454aa0" /><Relationship Type="http://schemas.openxmlformats.org/officeDocument/2006/relationships/notesMaster" Target="/ppt/notesMasters/notesMaster1.xml" Id="R87ac750a5f184dc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08254ee70e14dcc" /><Relationship Type="http://schemas.openxmlformats.org/officeDocument/2006/relationships/notesMaster" Target="/ppt/notesMasters/notesMaster1.xml" Id="R74b7f92583e84e7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c78f51ea0ee4d94" /><Relationship Type="http://schemas.openxmlformats.org/officeDocument/2006/relationships/notesMaster" Target="/ppt/notesMasters/notesMaster1.xml" Id="R5c82a4dfef854808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f0e9be13d884f7f" /><Relationship Type="http://schemas.openxmlformats.org/officeDocument/2006/relationships/notesMaster" Target="/ppt/notesMasters/notesMaster1.xml" Id="R0c9656b354a14ed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6a359f12dfa44a2" /><Relationship Type="http://schemas.openxmlformats.org/officeDocument/2006/relationships/notesMaster" Target="/ppt/notesMasters/notesMaster1.xml" Id="Rbe22962bfd264de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89e95335cd848a1" /><Relationship Type="http://schemas.openxmlformats.org/officeDocument/2006/relationships/notesMaster" Target="/ppt/notesMasters/notesMaster1.xml" Id="R5ff249f8335b435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a96e27c2c5643c5" /><Relationship Type="http://schemas.openxmlformats.org/officeDocument/2006/relationships/notesMaster" Target="/ppt/notesMasters/notesMaster1.xml" Id="Ra56f2158f8c84af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6795708aec14c8e" /><Relationship Type="http://schemas.openxmlformats.org/officeDocument/2006/relationships/notesMaster" Target="/ppt/notesMasters/notesMaster1.xml" Id="R0e678b4c51444eb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857cc6b63d0d491e" /><Relationship Type="http://schemas.openxmlformats.org/officeDocument/2006/relationships/notesMaster" Target="/ppt/notesMasters/notesMaster1.xml" Id="R4776d8bda720400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617a69a2e3f4d5b" /><Relationship Type="http://schemas.openxmlformats.org/officeDocument/2006/relationships/notesMaster" Target="/ppt/notesMasters/notesMaster1.xml" Id="R6aa4ed36b032439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954315135224276" /><Relationship Type="http://schemas.openxmlformats.org/officeDocument/2006/relationships/notesMaster" Target="/ppt/notesMasters/notesMaster1.xml" Id="R47499c4a76a349e6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e1e9972d80b470d" /><Relationship Type="http://schemas.openxmlformats.org/officeDocument/2006/relationships/notesMaster" Target="/ppt/notesMasters/notesMaster1.xml" Id="R444a25c8eb1d47c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c37138ad25284ce6" /><Relationship Type="http://schemas.openxmlformats.org/officeDocument/2006/relationships/notesMaster" Target="/ppt/notesMasters/notesMaster1.xml" Id="R4d93c46635dc445b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fcd82e264c34391" /><Relationship Type="http://schemas.openxmlformats.org/officeDocument/2006/relationships/notesMaster" Target="/ppt/notesMasters/notesMaster1.xml" Id="R1c5ceb88769b4d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d24a57aa154ee7" /><Relationship Type="http://schemas.openxmlformats.org/officeDocument/2006/relationships/image" Target="/ppt/media/image.png" Id="Re9148dc61dd240a2" /><Relationship Type="http://schemas.openxmlformats.org/officeDocument/2006/relationships/image" Target="/ppt/media/image2.png" Id="Ra45090c4bc434041" /><Relationship Type="http://schemas.openxmlformats.org/officeDocument/2006/relationships/image" Target="/ppt/media/image.jpeg" Id="R33c43979229a46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02e27bd83942c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9148dc61dd240a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45090c4bc43404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43979229a460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fcca666aaa4346" /><Relationship Type="http://schemas.openxmlformats.org/officeDocument/2006/relationships/slideLayout" Target="/ppt/slideLayouts/slideLayout1.xml" Id="Rc94bece41f9b446c" /><Relationship Type="http://schemas.openxmlformats.org/officeDocument/2006/relationships/slideLayout" Target="/ppt/slideLayouts/slideLayout2.xml" Id="Rb23194f932be400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4bece41f9b446c"/>
    <p:sldLayoutId xmlns:r="http://schemas.openxmlformats.org/officeDocument/2006/relationships" id="2147483650" r:id="Rb23194f932be400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3b3ac474e24afb" /><Relationship Type="http://schemas.openxmlformats.org/officeDocument/2006/relationships/notesSlide" Target="/ppt/notesSlides/notesSlide1.xml" Id="R7dfed3cc362142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56e3dcff3d4b31" /><Relationship Type="http://schemas.openxmlformats.org/officeDocument/2006/relationships/notesSlide" Target="/ppt/notesSlides/notesSlide2.xml" Id="R55c6849723034e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5e31ef8ad04c60" /><Relationship Type="http://schemas.openxmlformats.org/officeDocument/2006/relationships/notesSlide" Target="/ppt/notesSlides/notesSlide3.xml" Id="Rec0ff4b9975d4f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7eef2a1e2f4d16" /><Relationship Type="http://schemas.openxmlformats.org/officeDocument/2006/relationships/notesSlide" Target="/ppt/notesSlides/notesSlide4.xml" Id="Ra05bf05a23244b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aaca580bd4a28" /><Relationship Type="http://schemas.openxmlformats.org/officeDocument/2006/relationships/notesSlide" Target="/ppt/notesSlides/notesSlide5.xml" Id="R6f718a562f6a48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e06fa2d25e4178" /><Relationship Type="http://schemas.openxmlformats.org/officeDocument/2006/relationships/notesSlide" Target="/ppt/notesSlides/notesSlide6.xml" Id="Re84e97a8b50342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344847a6514a7c" /><Relationship Type="http://schemas.openxmlformats.org/officeDocument/2006/relationships/notesSlide" Target="/ppt/notesSlides/notesSlide7.xml" Id="R809679011c754e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c876efd0ed446f" /><Relationship Type="http://schemas.openxmlformats.org/officeDocument/2006/relationships/notesSlide" Target="/ppt/notesSlides/notesSlide8.xml" Id="R5555be0abf864c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cbb9bb174a4eb3" /><Relationship Type="http://schemas.openxmlformats.org/officeDocument/2006/relationships/notesSlide" Target="/ppt/notesSlides/notesSlide9.xml" Id="Rb22b226fee5544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9f05bc10bd4590" /><Relationship Type="http://schemas.openxmlformats.org/officeDocument/2006/relationships/notesSlide" Target="/ppt/notesSlides/notesSlide10.xml" Id="R027c38c8ef5145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9a7ed9d184e56" /><Relationship Type="http://schemas.openxmlformats.org/officeDocument/2006/relationships/notesSlide" Target="/ppt/notesSlides/notesSlide11.xml" Id="R13e4acc214054ca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a4e9716a6a4ab2" /><Relationship Type="http://schemas.openxmlformats.org/officeDocument/2006/relationships/notesSlide" Target="/ppt/notesSlides/notesSlide12.xml" Id="Ra415cd624f5b4e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cbe389eb74b4e" /><Relationship Type="http://schemas.openxmlformats.org/officeDocument/2006/relationships/notesSlide" Target="/ppt/notesSlides/notesSlide13.xml" Id="Ra6322db021d445b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1577b5a63a4e9b" /><Relationship Type="http://schemas.openxmlformats.org/officeDocument/2006/relationships/notesSlide" Target="/ppt/notesSlides/notesSlide14.xml" Id="R9773d02fc5e9498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05e75bcdeb4426" /><Relationship Type="http://schemas.openxmlformats.org/officeDocument/2006/relationships/notesSlide" Target="/ppt/notesSlides/notesSlide15.xml" Id="Rc9827090f570418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88b87f360d4da7" /><Relationship Type="http://schemas.openxmlformats.org/officeDocument/2006/relationships/notesSlide" Target="/ppt/notesSlides/notesSlide16.xml" Id="R191e5fe918a545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7de3609f384e9a" /><Relationship Type="http://schemas.openxmlformats.org/officeDocument/2006/relationships/notesSlide" Target="/ppt/notesSlides/notesSlide17.xml" Id="R459514ecd77a483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585835570e4f29" /><Relationship Type="http://schemas.openxmlformats.org/officeDocument/2006/relationships/notesSlide" Target="/ppt/notesSlides/notesSlide18.xml" Id="R5346582d719c43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16af2c3f4344c7" /><Relationship Type="http://schemas.openxmlformats.org/officeDocument/2006/relationships/notesSlide" Target="/ppt/notesSlides/notesSlide19.xml" Id="Rf1d74a85bbcc4e5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070195d06a4dbe" /><Relationship Type="http://schemas.openxmlformats.org/officeDocument/2006/relationships/notesSlide" Target="/ppt/notesSlides/notesSlide20.xml" Id="R86d7ebd537dc414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fe320345474ab5" /><Relationship Type="http://schemas.openxmlformats.org/officeDocument/2006/relationships/notesSlide" Target="/ppt/notesSlides/notesSlide21.xml" Id="R60c7cdb1927842d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b34eb358664dbf" /><Relationship Type="http://schemas.openxmlformats.org/officeDocument/2006/relationships/notesSlide" Target="/ppt/notesSlides/notesSlide22.xml" Id="R05c0fed3a5424cb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b34e0add14ecb" /><Relationship Type="http://schemas.openxmlformats.org/officeDocument/2006/relationships/notesSlide" Target="/ppt/notesSlides/notesSlide23.xml" Id="R0e60938bda9e461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ac55a4caa44284" /><Relationship Type="http://schemas.openxmlformats.org/officeDocument/2006/relationships/notesSlide" Target="/ppt/notesSlides/notesSlide24.xml" Id="Rce87f2f482274f0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b3027f81004868" /><Relationship Type="http://schemas.openxmlformats.org/officeDocument/2006/relationships/notesSlide" Target="/ppt/notesSlides/notesSlide25.xml" Id="R9c20a02d92b9404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b1e01a339f494f" /><Relationship Type="http://schemas.openxmlformats.org/officeDocument/2006/relationships/notesSlide" Target="/ppt/notesSlides/notesSlide26.xml" Id="R774290a10fdc46b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d7ea039d340fa" /><Relationship Type="http://schemas.openxmlformats.org/officeDocument/2006/relationships/notesSlide" Target="/ppt/notesSlides/notesSlide27.xml" Id="Rb7f844823bd0471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5fd51263f244c2" /><Relationship Type="http://schemas.openxmlformats.org/officeDocument/2006/relationships/notesSlide" Target="/ppt/notesSlides/notesSlide28.xml" Id="Rc72708757d654cf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da0e8be1644f5" /><Relationship Type="http://schemas.openxmlformats.org/officeDocument/2006/relationships/notesSlide" Target="/ppt/notesSlides/notesSlide29.xml" Id="Rc31ad0ff12e44d8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b9c0abfcd94d7a" /><Relationship Type="http://schemas.openxmlformats.org/officeDocument/2006/relationships/notesSlide" Target="/ppt/notesSlides/notesSlide30.xml" Id="R41d725476c8e4ea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1d7fcab7594964" /><Relationship Type="http://schemas.openxmlformats.org/officeDocument/2006/relationships/notesSlide" Target="/ppt/notesSlides/notesSlide31.xml" Id="R7bd39b5f2da0487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9dc4d90ac443b7" /><Relationship Type="http://schemas.openxmlformats.org/officeDocument/2006/relationships/notesSlide" Target="/ppt/notesSlides/notesSlide32.xml" Id="R866af0ee2e3340a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b9e5c1441548a2" /><Relationship Type="http://schemas.openxmlformats.org/officeDocument/2006/relationships/notesSlide" Target="/ppt/notesSlides/notesSlide33.xml" Id="R6c47f4b4f7944de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30d652fd0645b1" /><Relationship Type="http://schemas.openxmlformats.org/officeDocument/2006/relationships/notesSlide" Target="/ppt/notesSlides/notesSlide34.xml" Id="Rd2ff7ee98aed4b4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c73352a85c4f7b" /><Relationship Type="http://schemas.openxmlformats.org/officeDocument/2006/relationships/notesSlide" Target="/ppt/notesSlides/notesSlide35.xml" Id="R6d722c4c11de47c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7f9b231c3f451e" /><Relationship Type="http://schemas.openxmlformats.org/officeDocument/2006/relationships/notesSlide" Target="/ppt/notesSlides/notesSlide36.xml" Id="R460ab98ea1fa491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7d1484d6f4c5a" /><Relationship Type="http://schemas.openxmlformats.org/officeDocument/2006/relationships/notesSlide" Target="/ppt/notesSlides/notesSlide37.xml" Id="Rd7f061930ccf493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c9500af4ef4a6f" /><Relationship Type="http://schemas.openxmlformats.org/officeDocument/2006/relationships/notesSlide" Target="/ppt/notesSlides/notesSlide38.xml" Id="R919decc7a24d4040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0dd29838b47ed" /><Relationship Type="http://schemas.openxmlformats.org/officeDocument/2006/relationships/notesSlide" Target="/ppt/notesSlides/notesSlide39.xml" Id="Rf43a7a61820b442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e2118031f74bca" /><Relationship Type="http://schemas.openxmlformats.org/officeDocument/2006/relationships/notesSlide" Target="/ppt/notesSlides/notesSlide40.xml" Id="Ra5aa6af4aa274c2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958cbb0f564c56" /><Relationship Type="http://schemas.openxmlformats.org/officeDocument/2006/relationships/notesSlide" Target="/ppt/notesSlides/notesSlide41.xml" Id="R0ff23b64bcfa49b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270bac2c254198" /><Relationship Type="http://schemas.openxmlformats.org/officeDocument/2006/relationships/notesSlide" Target="/ppt/notesSlides/notesSlide42.xml" Id="R964ed8021edb4dd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2fbfd8c5d4f55" /><Relationship Type="http://schemas.openxmlformats.org/officeDocument/2006/relationships/notesSlide" Target="/ppt/notesSlides/notesSlide43.xml" Id="R3d44d9bb927e4be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3e4bca67af4019" /><Relationship Type="http://schemas.openxmlformats.org/officeDocument/2006/relationships/notesSlide" Target="/ppt/notesSlides/notesSlide44.xml" Id="R9bc625604fd245d6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8f51369d1409b" /><Relationship Type="http://schemas.openxmlformats.org/officeDocument/2006/relationships/notesSlide" Target="/ppt/notesSlides/notesSlide45.xml" Id="R36f3341da6044eee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772d6ae84248fb" /><Relationship Type="http://schemas.openxmlformats.org/officeDocument/2006/relationships/notesSlide" Target="/ppt/notesSlides/notesSlide46.xml" Id="R76f3356da2b34cf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41eec07d074d10" /><Relationship Type="http://schemas.openxmlformats.org/officeDocument/2006/relationships/notesSlide" Target="/ppt/notesSlides/notesSlide47.xml" Id="Rf4de77f16cdd47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Leviticus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  |  Leviticus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「你們不可做甚麼虛無的神[像]，不可立雕刻的偶像或是柱像，也不可在你們的地上安甚麼鏨成的石像，向它跪拜，因為我是耶和華－你們的神。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make you no idols nor graven image, neither rear you up a standing image, neither shall ye set up any image of stone in your land, to bow down unto it: for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  |  Leviticus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你們要守我的安息日，敬我的聖所。我是耶和華。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keep my sabbaths, and reverence my sanctuary: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  |  Leviticus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「你們若遵行我的律例，謹守我的誡命，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walk in my statutes, and keep my commandments, and do them;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  |  Leviticus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我就給你們降下時雨，叫地生出土產，田野的樹木結果子。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will give you rain in due season, and the land shall yield her increase, and the trees of the field shall yield their fruit.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26:5  |  Leviticus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你們打糧食要打到摘葡萄的時候，摘葡萄要摘到撒種的時候；並且要吃得飽足，在你們的地上安然居住。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your threshing shall reach unto the vintage, and the vintage shall reach unto the sowing time: and ye shall eat your bread to the full, and dwell in your land safely.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26:6  |  Leviticus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我要賜平安在[你們的]地上；你們躺臥，無人驚嚇。我要叫惡獸從[你們的]地上熄滅；刀劍也必不經過你們的地。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give peace in the land, and ye shall lie down, and none shall make you afraid: and I will rid evil beasts out of the land, neither shall the sword go through your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26:7  |  Leviticus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你們要追趕仇敵，他們必倒在你們刀下。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chase your enemies, and they shall fall before you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26:8  |  Leviticus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你們五個人要追趕一百人，一百人要追趕一萬人；仇敵必倒在你們刀下。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five of you shall chase an hundred, and an hundred of you shall put ten thousand to flight: and your enemies shall fall before you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26:9  |  Leviticus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我要眷顧你們，使你們生養眾多，也要與你們堅定所立的約。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have respect unto you, and make you fruitful, and multiply you, and establish my covenant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26:10  |  Leviticus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你們要吃陳糧，又因新糧挪開陳糧。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eat old store, and bring forth the old because of the new.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26:11  |  Leviticus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我要在你們中間立我的帳幕；我的心也不厭惡你們。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my tabernacle among you: and my soul shall not abhor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26:12  |  Leviticus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我要在你們中間行走；我要作你們的神，你們要作我的子民。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walk among you, and will be your God, and ye shall be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26:13  |  Leviticus 26:13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我是耶和華－你們的神，曾將你們從埃及地領出來，使你們不作埃及人的奴僕；我也折斷你們所負的軛，叫你們挺身而走。」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the LORD your God, which brought you forth out of the land of Egypt, that ye should not be their bondmen; and I have broken the bands of your yoke, and made you go upright.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26:14  |  Leviticus 26:14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「你們若不聽從我，不遵行我的誡命，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will not hearken unto me, and will not do all these commandments;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26:15  |  Leviticus 26:15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厭棄我的律例，厭惡我的典章，不遵行我一切的誡命，背棄我的約，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shall despise my statutes, or if your soul abhor my judgments, so that ye will not do all my commandments, but that ye break my covenant: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26:16  |  Leviticus 26:16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我待你們就要這樣：我必命定驚惶，叫眼目乾癟、精神消耗的癆病熱病轄制你們。你們也要白白地撒種，因為仇敵要吃你們所種的。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also will do this unto you; I will even appoint over you terror, consumption, and the burning ague, that shall consume the eyes, and cause sorrow of heart: and ye shall sow your seed in vain, for your enemies shall eat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26:17  |  Leviticus 26:17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我要向你們變臉，你們就要敗在仇敵面前。恨惡你們的，必轄管你們；無人追趕，你們卻要逃跑。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my face against you, and ye shall be slain before your enemies: they that hate you shall reign over you; and ye shall flee when none pursueth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26:18  |  Leviticus 26:18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你們因這些事若還不聽從我，我就要為你們的罪加七倍懲罰你們。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will not yet for all this hearken unto me, then I will punish you seven times more for your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26:19  |  Leviticus 26:19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我必斷絕你們因勢力而有的驕傲，又要使[覆]你們的天如鐵，[載]你們的地如銅。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break the pride of your power; and I will make your heaven as iron, and your earth as brass: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26:20  |  Leviticus 26:20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你們要白白地勞力；因為你們的地不出土產，其上的樹木也不結果子。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your strength shall be spent in vain: for your land shall not yield her increase, neither shall the trees of the land yield their fruits.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26:21  |  Leviticus 26:21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「你們行事若與我反對，不肯聽從我，我就要按你們的罪加七倍降災與你們。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walk contrary unto me, and will not hearken unto me; I will bring seven times more plagues upon you according to your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26:22  |  Leviticus 26:22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我也要打發野地的走獸到你們中間，搶吃你們的兒女，吞滅你們的牲畜，使你們的人數減少，道路荒涼。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also send wild beasts among you, which shall rob you of your children, and destroy your cattle, and make you few in number; and your high ways shall be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26:23  |  Leviticus 26:23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「你們因這些事若仍不改正歸我，行事與我反對，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will not be reformed by me by these things, but will walk contrary unto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26:24  |  Leviticus 26:24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我就要行事與你們反對，因你們的罪擊打你們七次。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also walk contrary unto you, and will punish you yet seven times for your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26:25  |  Leviticus 26:25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我又要使刀劍臨到你們，報復你們背約的仇；聚集你們在各城內，降瘟疫在你們中間，也必將你們交在仇敵的手中。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a sword upon you, that shall avenge the quarrel of my covenant: and when ye are gathered together within your cities, I will send the pestilence among you; and ye shall be delivered into the hand of the enemy.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26:26  |  Leviticus 26:26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我要折斷你們的杖，就是斷絕你們的糧。那時，必有十個女人在一個爐子給你們烤餅，按分量秤給你們；你們要吃，也吃不飽。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I have broken the staff of your bread, ten women shall bake your bread in one oven, and they shall deliver you your bread again by weight: and ye shall eat, and not be satisfied.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26:27  |  Leviticus 26:27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「你們因這一切的事若不聽從我，卻行事與我反對，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will not for all this hearken unto me, but walk contrary unto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26:28  |  Leviticus 26:28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我就要發烈怒，行事與你們反對，又因你們的罪懲罰你們七次。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will walk contrary unto you also in fury; and I, even I, will chastise you seven times for your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26:29  |  Leviticus 26:29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並且你們要吃兒子的肉，也要吃女兒的肉。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eat the flesh of your sons, and the flesh of your daughters shall ye 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26:30  |  Leviticus 26:30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我又要毀壞你們的邱壇，砍下你們的日像，把你們的屍首扔在你們偶像的身上；我的心也必厭惡你們。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destroy your high places, and cut down your images, and cast your carcases upon the carcases of your idols, and my soul shall abhor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26:31  |  Leviticus 26:31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我要使你們的城邑變為荒涼，使你們的眾聖所成為荒場；我也不聞你們馨香的香氣。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your cities waste, and bring your sanctuaries unto desolation, and I will not smell the savour of your sweet odours.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26:32  |  Leviticus 26:32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我要使地成為荒場，住在其上的仇敵就因此詫異。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bring the land into desolation: and your enemies which dwell therein shall be astonished at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26:33  |  Leviticus 26:33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我要把你們散在列邦中；我也要拔刀追趕你們。你們的地要成為荒場；你們的城邑要變為荒涼。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scatter you among the heathen, and will draw out a sword after you: and your land shall be desolate, and your cities waste.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26:34  |  Leviticus 26:34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「你們在仇敵之地居住的時候，你們的地荒涼，要享受眾安息；正在那時候，地要歇息，享受安息。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land enjoy her sabbaths, as long as it lieth desolate, and ye be in your enemies’ land; even then shall the land rest, and enjoy her sabbaths.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26:35  |  Leviticus 26:35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地多時為荒場，就要多時歇息；地這樣歇息，是你們住在其上的安息年所不能得的。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long as it lieth desolate it shall rest; because it did not rest in your sabbaths, when ye dwelt upon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26:36  |  Leviticus 26:36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至於你們剩下的人，我要使他們在仇敵之地心驚膽怯。葉子被風吹的響聲，要追趕他們；他們要逃避，像人逃避刀劍，無人追趕，卻要跌倒。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upon them that are left alive of you I will send a faintness into their hearts in the lands of their enemies; and the sound of a shaken leaf shall chase them; and they shall flee, as fleeing from a sword; and they shall fall when none pursueth.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26:37  |  Leviticus 26:37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無人追趕，他們要彼此撞跌，像在刀劍之前。你們在仇敵面前也必站立不住。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fall one upon another, as it were before a sword, when none pursueth: and ye shall have no power to stand before your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26:38  |  Leviticus 26:38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你們要在列邦中滅亡；仇敵之地要吞吃你們。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perish among the heathen, and the land of your enemies shall eat you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26:39  |  Leviticus 26:39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你們剩下的人必因自己的罪孽和祖宗的罪孽在仇敵之地消滅。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are left of you shall pine away in their iniquity in your enemies’ lands; and also in the iniquities of their fathers shall they pine away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26:40  |  Leviticus 26:40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「他們要承認自己的罪和他們祖宗的罪，就是干犯我的那罪，並且承認自己行事與我反對，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they shall confess their iniquity, and the iniquity of their fathers, with their trespass which they trespassed against me, and that also they have walked contrary unto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26:41  |  Leviticus 26:41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我所以行事與他們反對，把他們帶到仇敵之地。那時，他們未受割禮的心若謙卑了，他們也服了罪孽的刑罰，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I also have walked contrary unto them, and have brought them into the land of their enemies; if then their uncircumcised hearts be humbled, and they then accept of the punishment of their iniquity: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26:42  |  Leviticus 26:42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我就要記念我與雅各所立的約，與以撒所立的約，與亞伯拉罕所立的約，並要記念這地。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remember my covenant with Jacob, and also my covenant with Isaac, and also my covenant with Abraham will I remember; and I will remember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26:43  |  Leviticus 26:43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他們離開這地，地在荒廢無人的時候就要享受安息。並且他們要服罪孽的刑罰；因為他們厭棄了我的典章，心中厭惡了我的律例。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land also shall be left of them, and shall enjoy her sabbaths, while she lieth desolate without them: and they shall accept of the punishment of their iniquity: because, even because they despised my judgments, and because their soul abhorred my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26:44  |  Leviticus 26:44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雖是這樣，他們在仇敵之地，我卻不厭棄他們，也不厭惡他們，將他們盡行滅絕，也不背棄我與他們所立的約，因為我是耶和華－他們的神。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yet for all that, when they be in the land of their enemies, I will not cast them away, neither will I abhor them, to destroy them utterly, and to break my covenant with them: for I am the LORD their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26:45  |  Leviticus 26:45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我卻要為他們的緣故記念我與他們先祖所立的約。他們的先祖是我在列邦人眼前、從埃及地領出來的，為要作他們的神。我是耶和華。」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for their sakes remember the covenant of their ancestors, whom I brought forth out of the land of Egypt in the sight of the heathen, that I might be their God: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26:46  |  Leviticus 26:46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這些律例、典章，和法度是耶和華與以色列人在西奈山藉着摩西立的。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statutes and judgments and laws, which the LORD made between him and the children of Israel in mount Sinai by the hand of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2026-08-30T03:50:40.1550000Z</dcterms:created>
  <dcterms:modified xsi:type="dcterms:W3CDTF">2026-08-30T03:50:40.1550000Z</dcterms:modified>
</coreProperties>
</file>