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3d844c9b1a44baa" /><Relationship Type="http://schemas.openxmlformats.org/officeDocument/2006/relationships/extended-properties" Target="/docProps/app.xml" Id="Rb2bdd49ebe6047eb" /><Relationship Type="http://schemas.openxmlformats.org/officeDocument/2006/relationships/officeDocument" Target="/ppt/presentation.xml" Id="R18873d235a784b0b" /></Relationships>
</file>

<file path=ppt/presentation.xml><?xml version="1.0" encoding="utf-8"?>
<p:presentation xmlns:p="http://schemas.openxmlformats.org/presentationml/2006/main">
  <p:sldMasterIdLst>
    <p:sldMasterId xmlns:r="http://schemas.openxmlformats.org/officeDocument/2006/relationships" id="2147483648" r:id="R03eb33bbfdde4bec"/>
  </p:sldMasterIdLst>
  <p:notesMasterIdLst>
    <p:notesMasterId xmlns:r="http://schemas.openxmlformats.org/officeDocument/2006/relationships" r:id="R1ae4a516246c43b2"/>
  </p:notesMasterIdLst>
  <p:sldIdLst>
    <p:sldId xmlns:r="http://schemas.openxmlformats.org/officeDocument/2006/relationships" id="256" r:id="Ra4cfa1f6bf304b34"/>
    <p:sldId xmlns:r="http://schemas.openxmlformats.org/officeDocument/2006/relationships" id="257" r:id="R23446f2c279946d7"/>
    <p:sldId xmlns:r="http://schemas.openxmlformats.org/officeDocument/2006/relationships" id="258" r:id="R57a17b67b1a14857"/>
    <p:sldId xmlns:r="http://schemas.openxmlformats.org/officeDocument/2006/relationships" id="259" r:id="R3fff06ee7f374dd4"/>
    <p:sldId xmlns:r="http://schemas.openxmlformats.org/officeDocument/2006/relationships" id="260" r:id="Rd34d63a883984426"/>
    <p:sldId xmlns:r="http://schemas.openxmlformats.org/officeDocument/2006/relationships" id="261" r:id="R7c9e3689e15d49d3"/>
    <p:sldId xmlns:r="http://schemas.openxmlformats.org/officeDocument/2006/relationships" id="262" r:id="Rcd0e43809e74408c"/>
    <p:sldId xmlns:r="http://schemas.openxmlformats.org/officeDocument/2006/relationships" id="263" r:id="R01a4f60217ff4519"/>
    <p:sldId xmlns:r="http://schemas.openxmlformats.org/officeDocument/2006/relationships" id="264" r:id="Rd46c289ebd584101"/>
    <p:sldId xmlns:r="http://schemas.openxmlformats.org/officeDocument/2006/relationships" id="265" r:id="R0ea6aaceb2214a1e"/>
    <p:sldId xmlns:r="http://schemas.openxmlformats.org/officeDocument/2006/relationships" id="266" r:id="Rd38f40be0d454947"/>
    <p:sldId xmlns:r="http://schemas.openxmlformats.org/officeDocument/2006/relationships" id="267" r:id="Rbffd06fa3d944409"/>
    <p:sldId xmlns:r="http://schemas.openxmlformats.org/officeDocument/2006/relationships" id="268" r:id="Rf84b9538b74e430d"/>
    <p:sldId xmlns:r="http://schemas.openxmlformats.org/officeDocument/2006/relationships" id="269" r:id="R85d1aca78e804b8d"/>
    <p:sldId xmlns:r="http://schemas.openxmlformats.org/officeDocument/2006/relationships" id="270" r:id="R93d7344f0f6144a1"/>
    <p:sldId xmlns:r="http://schemas.openxmlformats.org/officeDocument/2006/relationships" id="271" r:id="R39ca07cfa9f1448a"/>
    <p:sldId xmlns:r="http://schemas.openxmlformats.org/officeDocument/2006/relationships" id="272" r:id="Re268093a3be74e80"/>
    <p:sldId xmlns:r="http://schemas.openxmlformats.org/officeDocument/2006/relationships" id="273" r:id="Rfe2087a930024281"/>
    <p:sldId xmlns:r="http://schemas.openxmlformats.org/officeDocument/2006/relationships" id="274" r:id="R6954b1e29b6249e2"/>
    <p:sldId xmlns:r="http://schemas.openxmlformats.org/officeDocument/2006/relationships" id="275" r:id="R7b84e3a72adf452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3f6c0173dbd49ce" /><Relationship Type="http://schemas.openxmlformats.org/officeDocument/2006/relationships/slideMaster" Target="/ppt/slideMasters/slideMaster1.xml" Id="R03eb33bbfdde4bec" /><Relationship Type="http://schemas.openxmlformats.org/officeDocument/2006/relationships/notesMaster" Target="/ppt/notesMasters/notesMaster1.xml" Id="R1ae4a516246c43b2" /><Relationship Type="http://schemas.openxmlformats.org/officeDocument/2006/relationships/presProps" Target="/ppt/presProps.xml" Id="R484ff9e7a78e46af" /><Relationship Type="http://schemas.openxmlformats.org/officeDocument/2006/relationships/tableStyles" Target="/ppt/tableStyles.xml" Id="Ra22ca3c236164699" /><Relationship Type="http://schemas.openxmlformats.org/officeDocument/2006/relationships/slide" Target="/ppt/slides/slide1.xml" Id="Ra4cfa1f6bf304b34" /><Relationship Type="http://schemas.openxmlformats.org/officeDocument/2006/relationships/slide" Target="/ppt/slides/slide2.xml" Id="R23446f2c279946d7" /><Relationship Type="http://schemas.openxmlformats.org/officeDocument/2006/relationships/slide" Target="/ppt/slides/slide3.xml" Id="R57a17b67b1a14857" /><Relationship Type="http://schemas.openxmlformats.org/officeDocument/2006/relationships/slide" Target="/ppt/slides/slide4.xml" Id="R3fff06ee7f374dd4" /><Relationship Type="http://schemas.openxmlformats.org/officeDocument/2006/relationships/slide" Target="/ppt/slides/slide5.xml" Id="Rd34d63a883984426" /><Relationship Type="http://schemas.openxmlformats.org/officeDocument/2006/relationships/slide" Target="/ppt/slides/slide6.xml" Id="R7c9e3689e15d49d3" /><Relationship Type="http://schemas.openxmlformats.org/officeDocument/2006/relationships/slide" Target="/ppt/slides/slide7.xml" Id="Rcd0e43809e74408c" /><Relationship Type="http://schemas.openxmlformats.org/officeDocument/2006/relationships/slide" Target="/ppt/slides/slide8.xml" Id="R01a4f60217ff4519" /><Relationship Type="http://schemas.openxmlformats.org/officeDocument/2006/relationships/slide" Target="/ppt/slides/slide9.xml" Id="Rd46c289ebd584101" /><Relationship Type="http://schemas.openxmlformats.org/officeDocument/2006/relationships/slide" Target="/ppt/slides/slide10.xml" Id="R0ea6aaceb2214a1e" /><Relationship Type="http://schemas.openxmlformats.org/officeDocument/2006/relationships/slide" Target="/ppt/slides/slide11.xml" Id="Rd38f40be0d454947" /><Relationship Type="http://schemas.openxmlformats.org/officeDocument/2006/relationships/slide" Target="/ppt/slides/slide12.xml" Id="Rbffd06fa3d944409" /><Relationship Type="http://schemas.openxmlformats.org/officeDocument/2006/relationships/slide" Target="/ppt/slides/slide13.xml" Id="Rf84b9538b74e430d" /><Relationship Type="http://schemas.openxmlformats.org/officeDocument/2006/relationships/slide" Target="/ppt/slides/slide14.xml" Id="R85d1aca78e804b8d" /><Relationship Type="http://schemas.openxmlformats.org/officeDocument/2006/relationships/slide" Target="/ppt/slides/slide15.xml" Id="R93d7344f0f6144a1" /><Relationship Type="http://schemas.openxmlformats.org/officeDocument/2006/relationships/slide" Target="/ppt/slides/slide16.xml" Id="R39ca07cfa9f1448a" /><Relationship Type="http://schemas.openxmlformats.org/officeDocument/2006/relationships/slide" Target="/ppt/slides/slide17.xml" Id="Re268093a3be74e80" /><Relationship Type="http://schemas.openxmlformats.org/officeDocument/2006/relationships/slide" Target="/ppt/slides/slide18.xml" Id="Rfe2087a930024281" /><Relationship Type="http://schemas.openxmlformats.org/officeDocument/2006/relationships/slide" Target="/ppt/slides/slide19.xml" Id="R6954b1e29b6249e2" /><Relationship Type="http://schemas.openxmlformats.org/officeDocument/2006/relationships/slide" Target="/ppt/slides/slide20.xml" Id="R7b84e3a72adf452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0ed0e573df244e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96a9e2951704113" /><Relationship Type="http://schemas.openxmlformats.org/officeDocument/2006/relationships/notesMaster" Target="/ppt/notesMasters/notesMaster1.xml" Id="R3020424c4e0048b1" /></Relationships>
</file>

<file path=ppt/notesSlides/_rels/notesSlide2.xml.rels>&#65279;<?xml version="1.0" encoding="utf-8"?><Relationships xmlns="http://schemas.openxmlformats.org/package/2006/relationships"><Relationship Type="http://schemas.openxmlformats.org/officeDocument/2006/relationships/slide" Target="/ppt/slides/slide2.xml" Id="R3a7352f32d084259" /><Relationship Type="http://schemas.openxmlformats.org/officeDocument/2006/relationships/notesMaster" Target="/ppt/notesMasters/notesMaster1.xml" Id="R3d0702f287c04e06" /></Relationships>
</file>

<file path=ppt/notesSlides/_rels/notesSlide3.xml.rels>&#65279;<?xml version="1.0" encoding="utf-8"?><Relationships xmlns="http://schemas.openxmlformats.org/package/2006/relationships"><Relationship Type="http://schemas.openxmlformats.org/officeDocument/2006/relationships/slide" Target="/ppt/slides/slide3.xml" Id="Ra173ef635f404f18" /><Relationship Type="http://schemas.openxmlformats.org/officeDocument/2006/relationships/notesMaster" Target="/ppt/notesMasters/notesMaster1.xml" Id="R6b843a0ad126415b" /></Relationships>
</file>

<file path=ppt/notesSlides/_rels/notesSlide4.xml.rels>&#65279;<?xml version="1.0" encoding="utf-8"?><Relationships xmlns="http://schemas.openxmlformats.org/package/2006/relationships"><Relationship Type="http://schemas.openxmlformats.org/officeDocument/2006/relationships/slide" Target="/ppt/slides/slide4.xml" Id="R8e49290ab6a84d67" /><Relationship Type="http://schemas.openxmlformats.org/officeDocument/2006/relationships/notesMaster" Target="/ppt/notesMasters/notesMaster1.xml" Id="R005313f3670046b4" /></Relationships>
</file>

<file path=ppt/notesSlides/_rels/notesSlide5.xml.rels>&#65279;<?xml version="1.0" encoding="utf-8"?><Relationships xmlns="http://schemas.openxmlformats.org/package/2006/relationships"><Relationship Type="http://schemas.openxmlformats.org/officeDocument/2006/relationships/slide" Target="/ppt/slides/slide5.xml" Id="R69094054351f462b" /><Relationship Type="http://schemas.openxmlformats.org/officeDocument/2006/relationships/notesMaster" Target="/ppt/notesMasters/notesMaster1.xml" Id="R689f21711c584310" /></Relationships>
</file>

<file path=ppt/notesSlides/_rels/notesSlide6.xml.rels>&#65279;<?xml version="1.0" encoding="utf-8"?><Relationships xmlns="http://schemas.openxmlformats.org/package/2006/relationships"><Relationship Type="http://schemas.openxmlformats.org/officeDocument/2006/relationships/slide" Target="/ppt/slides/slide6.xml" Id="R01b0ad4a22564f55" /><Relationship Type="http://schemas.openxmlformats.org/officeDocument/2006/relationships/notesMaster" Target="/ppt/notesMasters/notesMaster1.xml" Id="R9057375eeaf84a00" /></Relationships>
</file>

<file path=ppt/notesSlides/_rels/notesSlide7.xml.rels>&#65279;<?xml version="1.0" encoding="utf-8"?><Relationships xmlns="http://schemas.openxmlformats.org/package/2006/relationships"><Relationship Type="http://schemas.openxmlformats.org/officeDocument/2006/relationships/slide" Target="/ppt/slides/slide7.xml" Id="R3ba7d639500b49b7" /><Relationship Type="http://schemas.openxmlformats.org/officeDocument/2006/relationships/notesMaster" Target="/ppt/notesMasters/notesMaster1.xml" Id="Rf48b6d17242d4949" /></Relationships>
</file>

<file path=ppt/notesSlides/_rels/notesSlide8.xml.rels>&#65279;<?xml version="1.0" encoding="utf-8"?><Relationships xmlns="http://schemas.openxmlformats.org/package/2006/relationships"><Relationship Type="http://schemas.openxmlformats.org/officeDocument/2006/relationships/slide" Target="/ppt/slides/slide8.xml" Id="Rdc55395f13c54259" /><Relationship Type="http://schemas.openxmlformats.org/officeDocument/2006/relationships/notesMaster" Target="/ppt/notesMasters/notesMaster1.xml" Id="Rff70c2a3f2c441ce" /></Relationships>
</file>

<file path=ppt/notesSlides/_rels/notesSlide9.xml.rels>&#65279;<?xml version="1.0" encoding="utf-8"?><Relationships xmlns="http://schemas.openxmlformats.org/package/2006/relationships"><Relationship Type="http://schemas.openxmlformats.org/officeDocument/2006/relationships/slide" Target="/ppt/slides/slide9.xml" Id="R33e9d15cbf37495a" /><Relationship Type="http://schemas.openxmlformats.org/officeDocument/2006/relationships/notesMaster" Target="/ppt/notesMasters/notesMaster1.xml" Id="R2e09730f16ea4d9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57d64e7f7f0465e" /><Relationship Type="http://schemas.openxmlformats.org/officeDocument/2006/relationships/notesMaster" Target="/ppt/notesMasters/notesMaster1.xml" Id="R14916c82f23c491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cd3734bb90d47a3" /><Relationship Type="http://schemas.openxmlformats.org/officeDocument/2006/relationships/notesMaster" Target="/ppt/notesMasters/notesMaster1.xml" Id="R71af2afcd40d44a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72251281a9b476b" /><Relationship Type="http://schemas.openxmlformats.org/officeDocument/2006/relationships/notesMaster" Target="/ppt/notesMasters/notesMaster1.xml" Id="R838e9d75527a4be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7a0cc44032d42af" /><Relationship Type="http://schemas.openxmlformats.org/officeDocument/2006/relationships/notesMaster" Target="/ppt/notesMasters/notesMaster1.xml" Id="Rff65460ca15249f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68c3b4bb2dc4324" /><Relationship Type="http://schemas.openxmlformats.org/officeDocument/2006/relationships/notesMaster" Target="/ppt/notesMasters/notesMaster1.xml" Id="R6e8ac615b07e482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10f630cd469402f" /><Relationship Type="http://schemas.openxmlformats.org/officeDocument/2006/relationships/notesMaster" Target="/ppt/notesMasters/notesMaster1.xml" Id="R096d18b7d60b409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681ac99051e4f8f" /><Relationship Type="http://schemas.openxmlformats.org/officeDocument/2006/relationships/notesMaster" Target="/ppt/notesMasters/notesMaster1.xml" Id="Rfc4fde3a10c648b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f46fcdf55754ce7" /><Relationship Type="http://schemas.openxmlformats.org/officeDocument/2006/relationships/notesMaster" Target="/ppt/notesMasters/notesMaster1.xml" Id="Rd754ac2c9017439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3157b162bb9469a" /><Relationship Type="http://schemas.openxmlformats.org/officeDocument/2006/relationships/notesMaster" Target="/ppt/notesMasters/notesMaster1.xml" Id="Rba0086769cb4477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988de3d260c4d64" /><Relationship Type="http://schemas.openxmlformats.org/officeDocument/2006/relationships/notesMaster" Target="/ppt/notesMasters/notesMaster1.xml" Id="R67d5506968164e5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23df155cb4649d9" /><Relationship Type="http://schemas.openxmlformats.org/officeDocument/2006/relationships/notesMaster" Target="/ppt/notesMasters/notesMaster1.xml" Id="R85f9489564f6405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e28cfef53e74240" /><Relationship Type="http://schemas.openxmlformats.org/officeDocument/2006/relationships/image" Target="/ppt/media/image.png" Id="Re8d23e921d504939" /><Relationship Type="http://schemas.openxmlformats.org/officeDocument/2006/relationships/image" Target="/ppt/media/image2.png" Id="R918cad00b04342c6" /><Relationship Type="http://schemas.openxmlformats.org/officeDocument/2006/relationships/image" Target="/ppt/media/image.jpeg" Id="R6298219b3ead4be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8d3d7f24b69495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8d23e921d50493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18cad00b04342c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298219b3ead4be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7ec7734b6dc4140" /><Relationship Type="http://schemas.openxmlformats.org/officeDocument/2006/relationships/slideLayout" Target="/ppt/slideLayouts/slideLayout1.xml" Id="R94f6442a474c4d29" /><Relationship Type="http://schemas.openxmlformats.org/officeDocument/2006/relationships/slideLayout" Target="/ppt/slideLayouts/slideLayout2.xml" Id="R5e690f1a2a0740b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4f6442a474c4d29"/>
    <p:sldLayoutId xmlns:r="http://schemas.openxmlformats.org/officeDocument/2006/relationships" id="2147483650" r:id="R5e690f1a2a0740b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8518aecbbba482a" /><Relationship Type="http://schemas.openxmlformats.org/officeDocument/2006/relationships/notesSlide" Target="/ppt/notesSlides/notesSlide1.xml" Id="R4d81e0fae236451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beb1d1190f54733" /><Relationship Type="http://schemas.openxmlformats.org/officeDocument/2006/relationships/notesSlide" Target="/ppt/notesSlides/notesSlide2.xml" Id="R5b56d22f0092445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322c535d3fc45f9" /><Relationship Type="http://schemas.openxmlformats.org/officeDocument/2006/relationships/notesSlide" Target="/ppt/notesSlides/notesSlide3.xml" Id="R13a3e65d0673483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be80cb9034f4e50" /><Relationship Type="http://schemas.openxmlformats.org/officeDocument/2006/relationships/notesSlide" Target="/ppt/notesSlides/notesSlide4.xml" Id="Rf1a2bc70431e465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48b7d6295b54763" /><Relationship Type="http://schemas.openxmlformats.org/officeDocument/2006/relationships/notesSlide" Target="/ppt/notesSlides/notesSlide5.xml" Id="R7d4d4dc70d8d445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cd55cd62d6343d6" /><Relationship Type="http://schemas.openxmlformats.org/officeDocument/2006/relationships/notesSlide" Target="/ppt/notesSlides/notesSlide6.xml" Id="R460e8861d5b14e4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a940c518c134414" /><Relationship Type="http://schemas.openxmlformats.org/officeDocument/2006/relationships/notesSlide" Target="/ppt/notesSlides/notesSlide7.xml" Id="Rd5688174f541459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ac3651014484b6b" /><Relationship Type="http://schemas.openxmlformats.org/officeDocument/2006/relationships/notesSlide" Target="/ppt/notesSlides/notesSlide8.xml" Id="Rbc15c0beadea416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e3d3c22c42b46ed" /><Relationship Type="http://schemas.openxmlformats.org/officeDocument/2006/relationships/notesSlide" Target="/ppt/notesSlides/notesSlide9.xml" Id="Raed131d73db24ae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092fe76d5b64aee" /><Relationship Type="http://schemas.openxmlformats.org/officeDocument/2006/relationships/notesSlide" Target="/ppt/notesSlides/notesSlide10.xml" Id="Rf80b1e3d2d1a4d6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ae4715cc568426e" /><Relationship Type="http://schemas.openxmlformats.org/officeDocument/2006/relationships/notesSlide" Target="/ppt/notesSlides/notesSlide11.xml" Id="Ra3d9f34ee7214f1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589392a378b4d0e" /><Relationship Type="http://schemas.openxmlformats.org/officeDocument/2006/relationships/notesSlide" Target="/ppt/notesSlides/notesSlide12.xml" Id="R19ce9d62bcd74b6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4db6ee792f6407b" /><Relationship Type="http://schemas.openxmlformats.org/officeDocument/2006/relationships/notesSlide" Target="/ppt/notesSlides/notesSlide13.xml" Id="R49b5894aba35490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975ecee1a274759" /><Relationship Type="http://schemas.openxmlformats.org/officeDocument/2006/relationships/notesSlide" Target="/ppt/notesSlides/notesSlide14.xml" Id="Rd2b40610d873465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59b440fb4dc48e6" /><Relationship Type="http://schemas.openxmlformats.org/officeDocument/2006/relationships/notesSlide" Target="/ppt/notesSlides/notesSlide15.xml" Id="R3dde57d76c08432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f4146267fb7439d" /><Relationship Type="http://schemas.openxmlformats.org/officeDocument/2006/relationships/notesSlide" Target="/ppt/notesSlides/notesSlide16.xml" Id="R8593271daf8c4d5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c9f813b2a444c9a" /><Relationship Type="http://schemas.openxmlformats.org/officeDocument/2006/relationships/notesSlide" Target="/ppt/notesSlides/notesSlide17.xml" Id="R58d93d7477c542d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76a3e9fe4a84911" /><Relationship Type="http://schemas.openxmlformats.org/officeDocument/2006/relationships/notesSlide" Target="/ppt/notesSlides/notesSlide18.xml" Id="R584dafbb4b5e4bc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1a6b5e85e114198" /><Relationship Type="http://schemas.openxmlformats.org/officeDocument/2006/relationships/notesSlide" Target="/ppt/notesSlides/notesSlide19.xml" Id="R8a6838b9637e4e4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95cece4618c444b" /><Relationship Type="http://schemas.openxmlformats.org/officeDocument/2006/relationships/notesSlide" Target="/ppt/notesSlides/notesSlide20.xml" Id="R18b0daf3b6f8410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歷代志下第17章</a:t>
            </a:r>
          </a:p>
          <a:p xmlns:a="http://schemas.openxmlformats.org/drawingml/2006/main">
            <a:pPr algn="ctr">
              <a:buNone/>
            </a:pPr>
            <a:r>
              <a:rPr sz="2000">
                <a:solidFill>
                  <a:srgbClr val="FFFFFF"/>
                </a:solidFill>
                <a:latin typeface="Georgia"/>
                <a:ea typeface="Georgia"/>
                <a:cs typeface="Georgia"/>
              </a:rPr>
              <a:t>2 Chronicles 17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17:1  |  2 Chronicles 17:1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亞撒的兒子約沙法接續他作王，奮勇自強，防備以色列人，</a:t>
            </a:r>
          </a:p>
          <a:p xmlns:a="http://schemas.openxmlformats.org/drawingml/2006/main">
            <a:pPr algn="ctr">
              <a:buNone/>
            </a:pPr>
            <a:r>
              <a:rPr sz="2400">
                <a:solidFill>
                  <a:srgbClr val="FFFFFF"/>
                </a:solidFill>
                <a:latin typeface="Georgia"/>
                <a:ea typeface="Georgia"/>
                <a:cs typeface="Georgia"/>
              </a:rPr>
              <a:t>And Jehoshaphat his son reigned in his stead, and strengthened himself against Israel.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17:2  |  2 Chronicles 17:2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安置軍兵在猶大一切堅固城裏，又安置防兵在猶大地和他父亞撒所得以法蓮的城邑中。</a:t>
            </a:r>
          </a:p>
          <a:p xmlns:a="http://schemas.openxmlformats.org/drawingml/2006/main">
            <a:pPr algn="ctr">
              <a:buNone/>
            </a:pPr>
            <a:r>
              <a:rPr sz="2100">
                <a:solidFill>
                  <a:srgbClr val="FFFFFF"/>
                </a:solidFill>
                <a:latin typeface="Georgia"/>
                <a:ea typeface="Georgia"/>
                <a:cs typeface="Georgia"/>
              </a:rPr>
              <a:t>And he placed forces in all the fenced cities of Judah, and set garrisons in the land of Judah, and in the cities of Ephraim, which Asa his father had taken.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17:3  |  2 Chronicles 17:3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耶和華與約沙法同在；因為他行他祖大衛初行的道，不尋求巴力，</a:t>
            </a:r>
          </a:p>
          <a:p xmlns:a="http://schemas.openxmlformats.org/drawingml/2006/main">
            <a:pPr algn="ctr">
              <a:buNone/>
            </a:pPr>
            <a:r>
              <a:rPr sz="2400">
                <a:solidFill>
                  <a:srgbClr val="FFFFFF"/>
                </a:solidFill>
                <a:latin typeface="Georgia"/>
                <a:ea typeface="Georgia"/>
                <a:cs typeface="Georgia"/>
              </a:rPr>
              <a:t>And the LORD was with Jehoshaphat, because he walked in the first ways of his father David, and sought not unto Baalim;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17:4  |  2 Chronicles 17:4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只尋求他父親的神，遵行他的誡命，不效法以色列人的行為。</a:t>
            </a:r>
          </a:p>
          <a:p xmlns:a="http://schemas.openxmlformats.org/drawingml/2006/main">
            <a:pPr algn="ctr">
              <a:buNone/>
            </a:pPr>
            <a:r>
              <a:rPr sz="2400">
                <a:solidFill>
                  <a:srgbClr val="FFFFFF"/>
                </a:solidFill>
                <a:latin typeface="Georgia"/>
                <a:ea typeface="Georgia"/>
                <a:cs typeface="Georgia"/>
              </a:rPr>
              <a:t>But sought to the  Lord God of his father, and walked in his commandments, and not after the doings of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17:5  |  2 Chronicles 17:5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所以耶和華堅定他的國，猶大眾人給他進貢；約沙法大有尊榮資財。</a:t>
            </a:r>
          </a:p>
          <a:p xmlns:a="http://schemas.openxmlformats.org/drawingml/2006/main">
            <a:pPr algn="ctr">
              <a:buNone/>
            </a:pPr>
            <a:r>
              <a:rPr sz="2400">
                <a:solidFill>
                  <a:srgbClr val="FFFFFF"/>
                </a:solidFill>
                <a:latin typeface="Georgia"/>
                <a:ea typeface="Georgia"/>
                <a:cs typeface="Georgia"/>
              </a:rPr>
              <a:t>Therefore the LORD stablished the kingdom in his hand; and all Judah brought to Jehoshaphat presents; and he had riches and honour in abundance.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17:6  |  2 Chronicles 17:6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他高興遵行耶和華的道，並且從猶大除掉一切邱壇和木偶。</a:t>
            </a:r>
          </a:p>
          <a:p xmlns:a="http://schemas.openxmlformats.org/drawingml/2006/main">
            <a:pPr algn="ctr">
              <a:buNone/>
            </a:pPr>
            <a:r>
              <a:rPr sz="2400">
                <a:solidFill>
                  <a:srgbClr val="FFFFFF"/>
                </a:solidFill>
                <a:latin typeface="Georgia"/>
                <a:ea typeface="Georgia"/>
                <a:cs typeface="Georgia"/>
              </a:rPr>
              <a:t>And his heart was lifted up in the ways of the LORD: moreover he took away the high places and groves out of Judah.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17:7  |  2 Chronicles 17:7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他作王第三年，就差遣臣子便‧亥伊勒、俄巴底、撒迦利雅、拿坦業、米該亞往猶大各城去教訓百姓。</a:t>
            </a:r>
          </a:p>
          <a:p xmlns:a="http://schemas.openxmlformats.org/drawingml/2006/main">
            <a:pPr algn="ctr">
              <a:buNone/>
            </a:pPr>
            <a:r>
              <a:rPr sz="2100">
                <a:solidFill>
                  <a:srgbClr val="FFFFFF"/>
                </a:solidFill>
                <a:latin typeface="Georgia"/>
                <a:ea typeface="Georgia"/>
                <a:cs typeface="Georgia"/>
              </a:rPr>
              <a:t>Also in the third year of his reign he sent to his princes, even to Ben-hail, and to Obadiah, and to Zechariah, and to Nethaneel, and to Michaiah, to teach in the cities of Judah.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17:8  |  2 Chronicles 17:8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同着他們有利未人示瑪雅、尼探雅、西巴第雅、亞撒黑、示米拉末、約拿單、亞多尼雅、多比雅、駝‧巴多尼雅，又有祭司以利沙瑪、約蘭同着他們。</a:t>
            </a:r>
          </a:p>
          <a:p xmlns:a="http://schemas.openxmlformats.org/drawingml/2006/main">
            <a:pPr algn="ctr">
              <a:buNone/>
            </a:pPr>
            <a:r>
              <a:rPr sz="2100">
                <a:solidFill>
                  <a:srgbClr val="FFFFFF"/>
                </a:solidFill>
                <a:latin typeface="Georgia"/>
                <a:ea typeface="Georgia"/>
                <a:cs typeface="Georgia"/>
              </a:rPr>
              <a:t>And with them he sent Levites, even Shemaiah, and Nethaniah, and Zebadiah, and Asahel, and Shemiramoth, and Jehonathan, and Adonijah, and Tobijah, and Tob-adonijah, Levites; and with them Elishama and Jehoram, priests.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17:9  |  2 Chronicles 17:9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他們帶着耶和華的律法書，走遍猶大各城教訓百姓。</a:t>
            </a:r>
          </a:p>
          <a:p xmlns:a="http://schemas.openxmlformats.org/drawingml/2006/main">
            <a:pPr algn="ctr">
              <a:buNone/>
            </a:pPr>
            <a:r>
              <a:rPr sz="2100">
                <a:solidFill>
                  <a:srgbClr val="FFFFFF"/>
                </a:solidFill>
                <a:latin typeface="Georgia"/>
                <a:ea typeface="Georgia"/>
                <a:cs typeface="Georgia"/>
              </a:rPr>
              <a:t>And they taught in Judah, and had the book of the law of the LORD with them, and went about throughout all the cities of Judah, and taught the people.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17:10  |  2 Chronicles 17:10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耶和華使猶大四圍的列國都甚恐懼，不敢與約沙法爭戰。</a:t>
            </a:r>
          </a:p>
          <a:p xmlns:a="http://schemas.openxmlformats.org/drawingml/2006/main">
            <a:pPr algn="ctr">
              <a:buNone/>
            </a:pPr>
            <a:r>
              <a:rPr sz="2400">
                <a:solidFill>
                  <a:srgbClr val="FFFFFF"/>
                </a:solidFill>
                <a:latin typeface="Georgia"/>
                <a:ea typeface="Georgia"/>
                <a:cs typeface="Georgia"/>
              </a:rPr>
              <a:t>And the fear of the LORD fell upon all the kingdoms of the lands that were round about Judah, so that they made no war against Jehoshaphat.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17:11  |  2 Chronicles 17:11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有些非利士人與約沙法送禮物，納貢銀。阿拉伯人也送他公綿羊七千七百隻，公山羊七千七百隻。</a:t>
            </a:r>
          </a:p>
          <a:p xmlns:a="http://schemas.openxmlformats.org/drawingml/2006/main">
            <a:pPr algn="ctr">
              <a:buNone/>
            </a:pPr>
            <a:r>
              <a:rPr sz="2100">
                <a:solidFill>
                  <a:srgbClr val="FFFFFF"/>
                </a:solidFill>
                <a:latin typeface="Georgia"/>
                <a:ea typeface="Georgia"/>
                <a:cs typeface="Georgia"/>
              </a:rPr>
              <a:t>Also some of the Philistines brought Jehoshaphat presents, and tribute silver; and the Arabians brought him flocks, seven thousand and seven hundred rams, and seven thousand and seven hundred he goats.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17:12  |  2 Chronicles 17:12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約沙法日漸強大，在猶大建造營寨和積貨城。</a:t>
            </a:r>
          </a:p>
          <a:p xmlns:a="http://schemas.openxmlformats.org/drawingml/2006/main">
            <a:pPr algn="ctr">
              <a:buNone/>
            </a:pPr>
            <a:r>
              <a:rPr sz="2400">
                <a:solidFill>
                  <a:srgbClr val="FFFFFF"/>
                </a:solidFill>
                <a:latin typeface="Georgia"/>
                <a:ea typeface="Georgia"/>
                <a:cs typeface="Georgia"/>
              </a:rPr>
              <a:t>And Jehoshaphat waxed great exceedingly; and he built in Judah castles, and cities of store.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17:13  |  2 Chronicles 17:13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他在猶大城邑中有許多工程，又在耶路撒冷有戰士，就是大能的勇士。</a:t>
            </a:r>
          </a:p>
          <a:p xmlns:a="http://schemas.openxmlformats.org/drawingml/2006/main">
            <a:pPr algn="ctr">
              <a:buNone/>
            </a:pPr>
            <a:r>
              <a:rPr sz="2400">
                <a:solidFill>
                  <a:srgbClr val="FFFFFF"/>
                </a:solidFill>
                <a:latin typeface="Georgia"/>
                <a:ea typeface="Georgia"/>
                <a:cs typeface="Georgia"/>
              </a:rPr>
              <a:t>And he had much business in the cities of Judah: and the men of war, mighty men of valour, were in Jerusalem.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17:14  |  2 Chronicles 17:14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他們的數目，按着宗族，記在下面：猶大族的千夫長押拿為首率領大能的勇士－三十萬；</a:t>
            </a:r>
          </a:p>
          <a:p xmlns:a="http://schemas.openxmlformats.org/drawingml/2006/main">
            <a:pPr algn="ctr">
              <a:buNone/>
            </a:pPr>
            <a:r>
              <a:rPr sz="2100">
                <a:solidFill>
                  <a:srgbClr val="FFFFFF"/>
                </a:solidFill>
                <a:latin typeface="Georgia"/>
                <a:ea typeface="Georgia"/>
                <a:cs typeface="Georgia"/>
              </a:rPr>
              <a:t>And these are the numbers of them according to the house of their fathers: Of Judah, the captains of thousands; Adnah the chief, and with him mighty men of valour three hundred thousand.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17:15  |  2 Chronicles 17:15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其次是，千夫長約哈難率領[大能的勇士]－二十八萬；</a:t>
            </a:r>
          </a:p>
          <a:p xmlns:a="http://schemas.openxmlformats.org/drawingml/2006/main">
            <a:pPr algn="ctr">
              <a:buNone/>
            </a:pPr>
            <a:r>
              <a:rPr sz="2400">
                <a:solidFill>
                  <a:srgbClr val="FFFFFF"/>
                </a:solidFill>
                <a:latin typeface="Georgia"/>
                <a:ea typeface="Georgia"/>
                <a:cs typeface="Georgia"/>
              </a:rPr>
              <a:t>And next to him was Jehohanan the captain, and with him two hundred and fourscore thousand.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17:16  |  2 Chronicles 17:16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其次是，細基利的兒子亞瑪斯雅（他為耶和華犧牲自己）率領大能的勇士－二十萬。</a:t>
            </a:r>
          </a:p>
          <a:p xmlns:a="http://schemas.openxmlformats.org/drawingml/2006/main">
            <a:pPr algn="ctr">
              <a:buNone/>
            </a:pPr>
            <a:r>
              <a:rPr sz="2400">
                <a:solidFill>
                  <a:srgbClr val="FFFFFF"/>
                </a:solidFill>
                <a:latin typeface="Georgia"/>
                <a:ea typeface="Georgia"/>
                <a:cs typeface="Georgia"/>
              </a:rPr>
              <a:t>And next him was Amasiah the son of Zichri, who willingly offered himself unto the LORD; and with him two hundred thousand mighty men of valour.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17:17  |  2 Chronicles 17:17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便雅憫族，是大能的勇士以利雅大率領拿弓箭和盾牌的－二十萬；</a:t>
            </a:r>
          </a:p>
          <a:p xmlns:a="http://schemas.openxmlformats.org/drawingml/2006/main">
            <a:pPr algn="ctr">
              <a:buNone/>
            </a:pPr>
            <a:r>
              <a:rPr sz="2400">
                <a:solidFill>
                  <a:srgbClr val="FFFFFF"/>
                </a:solidFill>
                <a:latin typeface="Georgia"/>
                <a:ea typeface="Georgia"/>
                <a:cs typeface="Georgia"/>
              </a:rPr>
              <a:t>And of Benjamin; Eliada a mighty man of valour, and with him armed men with bow and shield two hundred thousand.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17:18  |  2 Chronicles 17:18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其次是，約薩拔率領預備打仗的－十八萬。</a:t>
            </a:r>
          </a:p>
          <a:p xmlns:a="http://schemas.openxmlformats.org/drawingml/2006/main">
            <a:pPr algn="ctr">
              <a:buNone/>
            </a:pPr>
            <a:r>
              <a:rPr sz="2400">
                <a:solidFill>
                  <a:srgbClr val="FFFFFF"/>
                </a:solidFill>
                <a:latin typeface="Georgia"/>
                <a:ea typeface="Georgia"/>
                <a:cs typeface="Georgia"/>
              </a:rPr>
              <a:t>And next him was Jehozabad, and with him an hundred and fourscore thousand ready prepared for the war.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17:19  |  2 Chronicles 17:19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這都是伺候王的，還有王在猶大全地堅固城所安置的不在其內。</a:t>
            </a:r>
          </a:p>
          <a:p xmlns:a="http://schemas.openxmlformats.org/drawingml/2006/main">
            <a:pPr algn="ctr">
              <a:buNone/>
            </a:pPr>
            <a:r>
              <a:rPr sz="2400">
                <a:solidFill>
                  <a:srgbClr val="FFFFFF"/>
                </a:solidFill>
                <a:latin typeface="Georgia"/>
                <a:ea typeface="Georgia"/>
                <a:cs typeface="Georgia"/>
              </a:rPr>
              <a:t>These waited on the king, beside those whom the king put in the fenced cities throughout all Judah.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2026-08-30T04:17:17.2650000Z</dcterms:created>
  <dcterms:modified xsi:type="dcterms:W3CDTF">2026-08-30T04:17:17.2650000Z</dcterms:modified>
</coreProperties>
</file>