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7c586d207824e0c" /><Relationship Type="http://schemas.openxmlformats.org/officeDocument/2006/relationships/extended-properties" Target="/docProps/app.xml" Id="R5732919e36724a9e" /><Relationship Type="http://schemas.openxmlformats.org/officeDocument/2006/relationships/officeDocument" Target="/ppt/presentation.xml" Id="Rb099a36ee8b544b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9ad2f28d03c4ebb"/>
  </p:sldMasterIdLst>
  <p:notesMasterIdLst>
    <p:notesMasterId xmlns:r="http://schemas.openxmlformats.org/officeDocument/2006/relationships" r:id="R30f658df3d634f25"/>
  </p:notesMasterIdLst>
  <p:sldIdLst>
    <p:sldId xmlns:r="http://schemas.openxmlformats.org/officeDocument/2006/relationships" id="256" r:id="Rb8bf8bb55a5049b0"/>
    <p:sldId xmlns:r="http://schemas.openxmlformats.org/officeDocument/2006/relationships" id="257" r:id="R0eccf40c397d4b8d"/>
    <p:sldId xmlns:r="http://schemas.openxmlformats.org/officeDocument/2006/relationships" id="258" r:id="R302bcb9942364167"/>
    <p:sldId xmlns:r="http://schemas.openxmlformats.org/officeDocument/2006/relationships" id="259" r:id="Rb8e8357a0a1a4ce7"/>
    <p:sldId xmlns:r="http://schemas.openxmlformats.org/officeDocument/2006/relationships" id="260" r:id="Rf588ab11bbb041cc"/>
    <p:sldId xmlns:r="http://schemas.openxmlformats.org/officeDocument/2006/relationships" id="261" r:id="R002ab2a731d1449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75cb67707274349" /><Relationship Type="http://schemas.openxmlformats.org/officeDocument/2006/relationships/slideMaster" Target="/ppt/slideMasters/slideMaster1.xml" Id="R29ad2f28d03c4ebb" /><Relationship Type="http://schemas.openxmlformats.org/officeDocument/2006/relationships/notesMaster" Target="/ppt/notesMasters/notesMaster1.xml" Id="R30f658df3d634f25" /><Relationship Type="http://schemas.openxmlformats.org/officeDocument/2006/relationships/presProps" Target="/ppt/presProps.xml" Id="Rf1f4666a95ea4173" /><Relationship Type="http://schemas.openxmlformats.org/officeDocument/2006/relationships/tableStyles" Target="/ppt/tableStyles.xml" Id="R210239849267401d" /><Relationship Type="http://schemas.openxmlformats.org/officeDocument/2006/relationships/slide" Target="/ppt/slides/slide1.xml" Id="Rb8bf8bb55a5049b0" /><Relationship Type="http://schemas.openxmlformats.org/officeDocument/2006/relationships/slide" Target="/ppt/slides/slide2.xml" Id="R0eccf40c397d4b8d" /><Relationship Type="http://schemas.openxmlformats.org/officeDocument/2006/relationships/slide" Target="/ppt/slides/slide3.xml" Id="R302bcb9942364167" /><Relationship Type="http://schemas.openxmlformats.org/officeDocument/2006/relationships/slide" Target="/ppt/slides/slide4.xml" Id="Rb8e8357a0a1a4ce7" /><Relationship Type="http://schemas.openxmlformats.org/officeDocument/2006/relationships/slide" Target="/ppt/slides/slide5.xml" Id="Rf588ab11bbb041cc" /><Relationship Type="http://schemas.openxmlformats.org/officeDocument/2006/relationships/slide" Target="/ppt/slides/slide6.xml" Id="R002ab2a731d1449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1726602d421462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f74f6fdca364d56" /><Relationship Type="http://schemas.openxmlformats.org/officeDocument/2006/relationships/notesMaster" Target="/ppt/notesMasters/notesMaster1.xml" Id="Rd8980341e31c423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a868187fda64a2e" /><Relationship Type="http://schemas.openxmlformats.org/officeDocument/2006/relationships/notesMaster" Target="/ppt/notesMasters/notesMaster1.xml" Id="R1ce2b16af420462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c3c5448aac54dff" /><Relationship Type="http://schemas.openxmlformats.org/officeDocument/2006/relationships/notesMaster" Target="/ppt/notesMasters/notesMaster1.xml" Id="Re1f08cfc092848b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fe5b82095594800" /><Relationship Type="http://schemas.openxmlformats.org/officeDocument/2006/relationships/notesMaster" Target="/ppt/notesMasters/notesMaster1.xml" Id="R84d14618adb047e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8513b49d2954476" /><Relationship Type="http://schemas.openxmlformats.org/officeDocument/2006/relationships/notesMaster" Target="/ppt/notesMasters/notesMaster1.xml" Id="R8ab7035f89a4440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156a4dce17b4ad9" /><Relationship Type="http://schemas.openxmlformats.org/officeDocument/2006/relationships/notesMaster" Target="/ppt/notesMasters/notesMaster1.xml" Id="Rfb294f9a95594e7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a8508dd6f2f46e1" /><Relationship Type="http://schemas.openxmlformats.org/officeDocument/2006/relationships/image" Target="/ppt/media/image.png" Id="R1be34d77e48649bb" /><Relationship Type="http://schemas.openxmlformats.org/officeDocument/2006/relationships/image" Target="/ppt/media/image2.png" Id="R207599df32cd46c1" /><Relationship Type="http://schemas.openxmlformats.org/officeDocument/2006/relationships/image" Target="/ppt/media/image.jpeg" Id="R659ff237564640ad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5baec8e192444c1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1be34d77e48649bb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207599df32cd46c1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59ff237564640ad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a8c7d34908642e7" /><Relationship Type="http://schemas.openxmlformats.org/officeDocument/2006/relationships/slideLayout" Target="/ppt/slideLayouts/slideLayout1.xml" Id="R996b25eb64fa4869" /><Relationship Type="http://schemas.openxmlformats.org/officeDocument/2006/relationships/slideLayout" Target="/ppt/slideLayouts/slideLayout2.xml" Id="R1a5a92c252544395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96b25eb64fa4869"/>
    <p:sldLayoutId xmlns:r="http://schemas.openxmlformats.org/officeDocument/2006/relationships" id="2147483650" r:id="R1a5a92c252544395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8c6d9262c844508" /><Relationship Type="http://schemas.openxmlformats.org/officeDocument/2006/relationships/notesSlide" Target="/ppt/notesSlides/notesSlide1.xml" Id="R4d58fe145e4f45c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4f94396b21a493c" /><Relationship Type="http://schemas.openxmlformats.org/officeDocument/2006/relationships/notesSlide" Target="/ppt/notesSlides/notesSlide2.xml" Id="R1b6bf983ebc7432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457a60630af4de4" /><Relationship Type="http://schemas.openxmlformats.org/officeDocument/2006/relationships/notesSlide" Target="/ppt/notesSlides/notesSlide3.xml" Id="Rfbdaa85c52454c8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a984806f5014263" /><Relationship Type="http://schemas.openxmlformats.org/officeDocument/2006/relationships/notesSlide" Target="/ppt/notesSlides/notesSlide4.xml" Id="R257ab28c24e845b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af37e1ce02643c7" /><Relationship Type="http://schemas.openxmlformats.org/officeDocument/2006/relationships/notesSlide" Target="/ppt/notesSlides/notesSlide5.xml" Id="Ra7dcf0538191499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aabb211d4c246b6" /><Relationship Type="http://schemas.openxmlformats.org/officeDocument/2006/relationships/notesSlide" Target="/ppt/notesSlides/notesSlide6.xml" Id="Rcf2b430399eb403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詩篇第125章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125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125:1  |  Psalms 125:1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上行之詩。 倚靠耶和華的人 好像錫安山，永不動搖。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Song of degrees. They that trust in the LORD shall be as mount Zion, which cannot be removed, but abideth for ever.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125:2  |  Psalms 125:2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眾山怎樣圍繞耶路撒冷， 耶和華也照樣圍繞他的百姓， 從今時直到永遠。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As the mountains are round about Jerusalem, so the LORD is round about his people from henceforth even for ever.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125:3  |  Psalms 125:3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惡人的杖不常落在義人的分上， 免得義人伸手作惡。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 rod of the wicked shall not rest upon the lot of the righteous; lest the righteous put forth their hands unto iniquity.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125:4  |  Psalms 125:4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耶和華啊，求你善待那些為善 和心裏正直的人。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Do good, O LORD, unto those that be good, and to them that are upright in their hearts.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125:5  |  Psalms 125:5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至於那偏行彎曲道路的人， 耶和華必使他和作惡的人一同出去[受刑]。 願平安歸於以色列！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As for such as turn aside unto their crooked ways, the LORD shall lead them forth with the workers of iniquity: but peace shall be upon Israel.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2026-08-30T04:32:55.3800000Z</dcterms:created>
  <dcterms:modified xsi:type="dcterms:W3CDTF">2026-08-30T04:32:55.3800000Z</dcterms:modified>
</coreProperties>
</file>