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0288fe905fa446e" /><Relationship Type="http://schemas.openxmlformats.org/officeDocument/2006/relationships/extended-properties" Target="/docProps/app.xml" Id="Rff2808e7ec174405" /><Relationship Type="http://schemas.openxmlformats.org/officeDocument/2006/relationships/officeDocument" Target="/ppt/presentation.xml" Id="R55d4fd3218eb4cf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196820fae894863"/>
  </p:sldMasterIdLst>
  <p:notesMasterIdLst>
    <p:notesMasterId xmlns:r="http://schemas.openxmlformats.org/officeDocument/2006/relationships" r:id="Rf4b425aa42c94daf"/>
  </p:notesMasterIdLst>
  <p:sldIdLst>
    <p:sldId xmlns:r="http://schemas.openxmlformats.org/officeDocument/2006/relationships" id="256" r:id="R71a351c8ffd84da3"/>
    <p:sldId xmlns:r="http://schemas.openxmlformats.org/officeDocument/2006/relationships" id="257" r:id="Rc80fed4a99a34e9d"/>
    <p:sldId xmlns:r="http://schemas.openxmlformats.org/officeDocument/2006/relationships" id="258" r:id="R36abd4a3d78842ca"/>
    <p:sldId xmlns:r="http://schemas.openxmlformats.org/officeDocument/2006/relationships" id="259" r:id="R98fb57d049ad4f88"/>
    <p:sldId xmlns:r="http://schemas.openxmlformats.org/officeDocument/2006/relationships" id="260" r:id="R65264dd3bf16438e"/>
    <p:sldId xmlns:r="http://schemas.openxmlformats.org/officeDocument/2006/relationships" id="261" r:id="R6523163c2fcf4527"/>
    <p:sldId xmlns:r="http://schemas.openxmlformats.org/officeDocument/2006/relationships" id="262" r:id="Reac713b8670d4a0c"/>
    <p:sldId xmlns:r="http://schemas.openxmlformats.org/officeDocument/2006/relationships" id="263" r:id="R161d945c369340f4"/>
    <p:sldId xmlns:r="http://schemas.openxmlformats.org/officeDocument/2006/relationships" id="264" r:id="Rdf9f5a60e8ae4284"/>
    <p:sldId xmlns:r="http://schemas.openxmlformats.org/officeDocument/2006/relationships" id="265" r:id="R94e14ea2bc2948c2"/>
    <p:sldId xmlns:r="http://schemas.openxmlformats.org/officeDocument/2006/relationships" id="266" r:id="R7b4d33bed28946f3"/>
    <p:sldId xmlns:r="http://schemas.openxmlformats.org/officeDocument/2006/relationships" id="267" r:id="Rda69720ac7e9447c"/>
    <p:sldId xmlns:r="http://schemas.openxmlformats.org/officeDocument/2006/relationships" id="268" r:id="R0118af01d2c64063"/>
    <p:sldId xmlns:r="http://schemas.openxmlformats.org/officeDocument/2006/relationships" id="269" r:id="Rb321782705514596"/>
    <p:sldId xmlns:r="http://schemas.openxmlformats.org/officeDocument/2006/relationships" id="270" r:id="R119256fc5c0b4c90"/>
    <p:sldId xmlns:r="http://schemas.openxmlformats.org/officeDocument/2006/relationships" id="271" r:id="R9e191bfb253e4988"/>
    <p:sldId xmlns:r="http://schemas.openxmlformats.org/officeDocument/2006/relationships" id="272" r:id="R6478bdc47b644f37"/>
    <p:sldId xmlns:r="http://schemas.openxmlformats.org/officeDocument/2006/relationships" id="273" r:id="R40dbaac5a2cd46ae"/>
    <p:sldId xmlns:r="http://schemas.openxmlformats.org/officeDocument/2006/relationships" id="274" r:id="R302dc0e559a740a7"/>
    <p:sldId xmlns:r="http://schemas.openxmlformats.org/officeDocument/2006/relationships" id="275" r:id="Raebfa32899a744a3"/>
    <p:sldId xmlns:r="http://schemas.openxmlformats.org/officeDocument/2006/relationships" id="276" r:id="R3df7073d14f84934"/>
    <p:sldId xmlns:r="http://schemas.openxmlformats.org/officeDocument/2006/relationships" id="277" r:id="R198f592d3fe84aa0"/>
    <p:sldId xmlns:r="http://schemas.openxmlformats.org/officeDocument/2006/relationships" id="278" r:id="Rd1077c688d4f4522"/>
    <p:sldId xmlns:r="http://schemas.openxmlformats.org/officeDocument/2006/relationships" id="279" r:id="R62b55b1c9cc04dc2"/>
    <p:sldId xmlns:r="http://schemas.openxmlformats.org/officeDocument/2006/relationships" id="280" r:id="Rb7834a316f4745b9"/>
    <p:sldId xmlns:r="http://schemas.openxmlformats.org/officeDocument/2006/relationships" id="281" r:id="R6740024ca4374a0a"/>
    <p:sldId xmlns:r="http://schemas.openxmlformats.org/officeDocument/2006/relationships" id="282" r:id="R9e58dd6b7cc24256"/>
    <p:sldId xmlns:r="http://schemas.openxmlformats.org/officeDocument/2006/relationships" id="283" r:id="R1eb1b544938e4e36"/>
    <p:sldId xmlns:r="http://schemas.openxmlformats.org/officeDocument/2006/relationships" id="284" r:id="R273fccd6ddad452e"/>
    <p:sldId xmlns:r="http://schemas.openxmlformats.org/officeDocument/2006/relationships" id="285" r:id="R45e39174106e4cc8"/>
    <p:sldId xmlns:r="http://schemas.openxmlformats.org/officeDocument/2006/relationships" id="286" r:id="Re3378626f90c4040"/>
    <p:sldId xmlns:r="http://schemas.openxmlformats.org/officeDocument/2006/relationships" id="287" r:id="R553c841d64e94614"/>
    <p:sldId xmlns:r="http://schemas.openxmlformats.org/officeDocument/2006/relationships" id="288" r:id="R888623b8ae764f52"/>
    <p:sldId xmlns:r="http://schemas.openxmlformats.org/officeDocument/2006/relationships" id="289" r:id="R06338c864b424423"/>
    <p:sldId xmlns:r="http://schemas.openxmlformats.org/officeDocument/2006/relationships" id="290" r:id="R5a0bd45ac868458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2510e05bbb24fe2" /><Relationship Type="http://schemas.openxmlformats.org/officeDocument/2006/relationships/slideMaster" Target="/ppt/slideMasters/slideMaster1.xml" Id="R5196820fae894863" /><Relationship Type="http://schemas.openxmlformats.org/officeDocument/2006/relationships/notesMaster" Target="/ppt/notesMasters/notesMaster1.xml" Id="Rf4b425aa42c94daf" /><Relationship Type="http://schemas.openxmlformats.org/officeDocument/2006/relationships/presProps" Target="/ppt/presProps.xml" Id="Rdaa716c34a774223" /><Relationship Type="http://schemas.openxmlformats.org/officeDocument/2006/relationships/tableStyles" Target="/ppt/tableStyles.xml" Id="R3017a69aec7f4c82" /><Relationship Type="http://schemas.openxmlformats.org/officeDocument/2006/relationships/slide" Target="/ppt/slides/slide1.xml" Id="R71a351c8ffd84da3" /><Relationship Type="http://schemas.openxmlformats.org/officeDocument/2006/relationships/slide" Target="/ppt/slides/slide2.xml" Id="Rc80fed4a99a34e9d" /><Relationship Type="http://schemas.openxmlformats.org/officeDocument/2006/relationships/slide" Target="/ppt/slides/slide3.xml" Id="R36abd4a3d78842ca" /><Relationship Type="http://schemas.openxmlformats.org/officeDocument/2006/relationships/slide" Target="/ppt/slides/slide4.xml" Id="R98fb57d049ad4f88" /><Relationship Type="http://schemas.openxmlformats.org/officeDocument/2006/relationships/slide" Target="/ppt/slides/slide5.xml" Id="R65264dd3bf16438e" /><Relationship Type="http://schemas.openxmlformats.org/officeDocument/2006/relationships/slide" Target="/ppt/slides/slide6.xml" Id="R6523163c2fcf4527" /><Relationship Type="http://schemas.openxmlformats.org/officeDocument/2006/relationships/slide" Target="/ppt/slides/slide7.xml" Id="Reac713b8670d4a0c" /><Relationship Type="http://schemas.openxmlformats.org/officeDocument/2006/relationships/slide" Target="/ppt/slides/slide8.xml" Id="R161d945c369340f4" /><Relationship Type="http://schemas.openxmlformats.org/officeDocument/2006/relationships/slide" Target="/ppt/slides/slide9.xml" Id="Rdf9f5a60e8ae4284" /><Relationship Type="http://schemas.openxmlformats.org/officeDocument/2006/relationships/slide" Target="/ppt/slides/slide10.xml" Id="R94e14ea2bc2948c2" /><Relationship Type="http://schemas.openxmlformats.org/officeDocument/2006/relationships/slide" Target="/ppt/slides/slide11.xml" Id="R7b4d33bed28946f3" /><Relationship Type="http://schemas.openxmlformats.org/officeDocument/2006/relationships/slide" Target="/ppt/slides/slide12.xml" Id="Rda69720ac7e9447c" /><Relationship Type="http://schemas.openxmlformats.org/officeDocument/2006/relationships/slide" Target="/ppt/slides/slide13.xml" Id="R0118af01d2c64063" /><Relationship Type="http://schemas.openxmlformats.org/officeDocument/2006/relationships/slide" Target="/ppt/slides/slide14.xml" Id="Rb321782705514596" /><Relationship Type="http://schemas.openxmlformats.org/officeDocument/2006/relationships/slide" Target="/ppt/slides/slide15.xml" Id="R119256fc5c0b4c90" /><Relationship Type="http://schemas.openxmlformats.org/officeDocument/2006/relationships/slide" Target="/ppt/slides/slide16.xml" Id="R9e191bfb253e4988" /><Relationship Type="http://schemas.openxmlformats.org/officeDocument/2006/relationships/slide" Target="/ppt/slides/slide17.xml" Id="R6478bdc47b644f37" /><Relationship Type="http://schemas.openxmlformats.org/officeDocument/2006/relationships/slide" Target="/ppt/slides/slide18.xml" Id="R40dbaac5a2cd46ae" /><Relationship Type="http://schemas.openxmlformats.org/officeDocument/2006/relationships/slide" Target="/ppt/slides/slide19.xml" Id="R302dc0e559a740a7" /><Relationship Type="http://schemas.openxmlformats.org/officeDocument/2006/relationships/slide" Target="/ppt/slides/slide20.xml" Id="Raebfa32899a744a3" /><Relationship Type="http://schemas.openxmlformats.org/officeDocument/2006/relationships/slide" Target="/ppt/slides/slide21.xml" Id="R3df7073d14f84934" /><Relationship Type="http://schemas.openxmlformats.org/officeDocument/2006/relationships/slide" Target="/ppt/slides/slide22.xml" Id="R198f592d3fe84aa0" /><Relationship Type="http://schemas.openxmlformats.org/officeDocument/2006/relationships/slide" Target="/ppt/slides/slide23.xml" Id="Rd1077c688d4f4522" /><Relationship Type="http://schemas.openxmlformats.org/officeDocument/2006/relationships/slide" Target="/ppt/slides/slide24.xml" Id="R62b55b1c9cc04dc2" /><Relationship Type="http://schemas.openxmlformats.org/officeDocument/2006/relationships/slide" Target="/ppt/slides/slide25.xml" Id="Rb7834a316f4745b9" /><Relationship Type="http://schemas.openxmlformats.org/officeDocument/2006/relationships/slide" Target="/ppt/slides/slide26.xml" Id="R6740024ca4374a0a" /><Relationship Type="http://schemas.openxmlformats.org/officeDocument/2006/relationships/slide" Target="/ppt/slides/slide27.xml" Id="R9e58dd6b7cc24256" /><Relationship Type="http://schemas.openxmlformats.org/officeDocument/2006/relationships/slide" Target="/ppt/slides/slide28.xml" Id="R1eb1b544938e4e36" /><Relationship Type="http://schemas.openxmlformats.org/officeDocument/2006/relationships/slide" Target="/ppt/slides/slide29.xml" Id="R273fccd6ddad452e" /><Relationship Type="http://schemas.openxmlformats.org/officeDocument/2006/relationships/slide" Target="/ppt/slides/slide30.xml" Id="R45e39174106e4cc8" /><Relationship Type="http://schemas.openxmlformats.org/officeDocument/2006/relationships/slide" Target="/ppt/slides/slide31.xml" Id="Re3378626f90c4040" /><Relationship Type="http://schemas.openxmlformats.org/officeDocument/2006/relationships/slide" Target="/ppt/slides/slide32.xml" Id="R553c841d64e94614" /><Relationship Type="http://schemas.openxmlformats.org/officeDocument/2006/relationships/slide" Target="/ppt/slides/slide33.xml" Id="R888623b8ae764f52" /><Relationship Type="http://schemas.openxmlformats.org/officeDocument/2006/relationships/slide" Target="/ppt/slides/slide34.xml" Id="R06338c864b424423" /><Relationship Type="http://schemas.openxmlformats.org/officeDocument/2006/relationships/slide" Target="/ppt/slides/slide35.xml" Id="R5a0bd45ac868458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0801af3bef5411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5e71740e3b044ab" /><Relationship Type="http://schemas.openxmlformats.org/officeDocument/2006/relationships/notesMaster" Target="/ppt/notesMasters/notesMaster1.xml" Id="Rbf998041dc084e3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bc107f1a8bc43b6" /><Relationship Type="http://schemas.openxmlformats.org/officeDocument/2006/relationships/notesMaster" Target="/ppt/notesMasters/notesMaster1.xml" Id="R5ac36dfa8c4143f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16ea720ce2a4e51" /><Relationship Type="http://schemas.openxmlformats.org/officeDocument/2006/relationships/notesMaster" Target="/ppt/notesMasters/notesMaster1.xml" Id="R4c00a139b81a4bc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73389c24e8047da" /><Relationship Type="http://schemas.openxmlformats.org/officeDocument/2006/relationships/notesMaster" Target="/ppt/notesMasters/notesMaster1.xml" Id="R8a7374b52cc640e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a0d34878276442f" /><Relationship Type="http://schemas.openxmlformats.org/officeDocument/2006/relationships/notesMaster" Target="/ppt/notesMasters/notesMaster1.xml" Id="R219b09fcffe1445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e8d81b14dd44dd0" /><Relationship Type="http://schemas.openxmlformats.org/officeDocument/2006/relationships/notesMaster" Target="/ppt/notesMasters/notesMaster1.xml" Id="Rd62172098577481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75fdd1dcf6549ba" /><Relationship Type="http://schemas.openxmlformats.org/officeDocument/2006/relationships/notesMaster" Target="/ppt/notesMasters/notesMaster1.xml" Id="R9ea9b39992ee4a4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f5408d579a64e8d" /><Relationship Type="http://schemas.openxmlformats.org/officeDocument/2006/relationships/notesMaster" Target="/ppt/notesMasters/notesMaster1.xml" Id="Rec7cc1c000f74e2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5273fdd31ba41b1" /><Relationship Type="http://schemas.openxmlformats.org/officeDocument/2006/relationships/notesMaster" Target="/ppt/notesMasters/notesMaster1.xml" Id="R33fed2255cae46f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75ec7f256154a74" /><Relationship Type="http://schemas.openxmlformats.org/officeDocument/2006/relationships/notesMaster" Target="/ppt/notesMasters/notesMaster1.xml" Id="R2fb576943d95425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666413b7c9445b0" /><Relationship Type="http://schemas.openxmlformats.org/officeDocument/2006/relationships/notesMaster" Target="/ppt/notesMasters/notesMaster1.xml" Id="Rc0e839a74abc443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9001777aff94e57" /><Relationship Type="http://schemas.openxmlformats.org/officeDocument/2006/relationships/notesMaster" Target="/ppt/notesMasters/notesMaster1.xml" Id="R2909499e83a84711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7ed422b58b24525" /><Relationship Type="http://schemas.openxmlformats.org/officeDocument/2006/relationships/notesMaster" Target="/ppt/notesMasters/notesMaster1.xml" Id="R9028699555e045d2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786b99ef287420f" /><Relationship Type="http://schemas.openxmlformats.org/officeDocument/2006/relationships/notesMaster" Target="/ppt/notesMasters/notesMaster1.xml" Id="Rddf4cf4bc6c54e6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86595c42f4f54c4c" /><Relationship Type="http://schemas.openxmlformats.org/officeDocument/2006/relationships/notesMaster" Target="/ppt/notesMasters/notesMaster1.xml" Id="R8d61ad9482964a75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2920dd80d2e34795" /><Relationship Type="http://schemas.openxmlformats.org/officeDocument/2006/relationships/notesMaster" Target="/ppt/notesMasters/notesMaster1.xml" Id="Rb8559737f7e1403a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26e49a17344841f6" /><Relationship Type="http://schemas.openxmlformats.org/officeDocument/2006/relationships/notesMaster" Target="/ppt/notesMasters/notesMaster1.xml" Id="R56a2774a09ca49ed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378353b343444000" /><Relationship Type="http://schemas.openxmlformats.org/officeDocument/2006/relationships/notesMaster" Target="/ppt/notesMasters/notesMaster1.xml" Id="R3ab8c65eda9742bf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0461da9b752144fe" /><Relationship Type="http://schemas.openxmlformats.org/officeDocument/2006/relationships/notesMaster" Target="/ppt/notesMasters/notesMaster1.xml" Id="Rc583e4e0e3f1487f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22877d239d224725" /><Relationship Type="http://schemas.openxmlformats.org/officeDocument/2006/relationships/notesMaster" Target="/ppt/notesMasters/notesMaster1.xml" Id="R0a9c5ecf39a74e38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ca1732c265494043" /><Relationship Type="http://schemas.openxmlformats.org/officeDocument/2006/relationships/notesMaster" Target="/ppt/notesMasters/notesMaster1.xml" Id="R0947a8423b7841af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5a7dacaad4584e70" /><Relationship Type="http://schemas.openxmlformats.org/officeDocument/2006/relationships/notesMaster" Target="/ppt/notesMasters/notesMaster1.xml" Id="R6aa6c8a57d0d4c0d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be6ee4e53b3f472c" /><Relationship Type="http://schemas.openxmlformats.org/officeDocument/2006/relationships/notesMaster" Target="/ppt/notesMasters/notesMaster1.xml" Id="R3f4b6443a8e74f0d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399d2fee486b422f" /><Relationship Type="http://schemas.openxmlformats.org/officeDocument/2006/relationships/notesMaster" Target="/ppt/notesMasters/notesMaster1.xml" Id="R2e1e4e39b40447be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d23595e3fe034e72" /><Relationship Type="http://schemas.openxmlformats.org/officeDocument/2006/relationships/notesMaster" Target="/ppt/notesMasters/notesMaster1.xml" Id="R5e75636098db4766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8c1ca4d2ec0b4909" /><Relationship Type="http://schemas.openxmlformats.org/officeDocument/2006/relationships/notesMaster" Target="/ppt/notesMasters/notesMaster1.xml" Id="R5826382f7c504040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41dffb3dc1ff4686" /><Relationship Type="http://schemas.openxmlformats.org/officeDocument/2006/relationships/notesMaster" Target="/ppt/notesMasters/notesMaster1.xml" Id="Rd018e8cf98be48a1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daa3e2b6820f433d" /><Relationship Type="http://schemas.openxmlformats.org/officeDocument/2006/relationships/notesMaster" Target="/ppt/notesMasters/notesMaster1.xml" Id="Ra421e3108ade4877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a3b8e4b28c0446bc" /><Relationship Type="http://schemas.openxmlformats.org/officeDocument/2006/relationships/notesMaster" Target="/ppt/notesMasters/notesMaster1.xml" Id="R2c75c8c9189f4512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c510fe6399bc4d71" /><Relationship Type="http://schemas.openxmlformats.org/officeDocument/2006/relationships/notesMaster" Target="/ppt/notesMasters/notesMaster1.xml" Id="R8582af64c2c34b8e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c069785d86984ce8" /><Relationship Type="http://schemas.openxmlformats.org/officeDocument/2006/relationships/notesMaster" Target="/ppt/notesMasters/notesMaster1.xml" Id="Rd1a1d6e8f90a47f3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75d8a69adde34e54" /><Relationship Type="http://schemas.openxmlformats.org/officeDocument/2006/relationships/notesMaster" Target="/ppt/notesMasters/notesMaster1.xml" Id="R017d698324b04854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e39b9c1c0de7401c" /><Relationship Type="http://schemas.openxmlformats.org/officeDocument/2006/relationships/notesMaster" Target="/ppt/notesMasters/notesMaster1.xml" Id="R4fdbf31958f34dca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f9081c8487104d6d" /><Relationship Type="http://schemas.openxmlformats.org/officeDocument/2006/relationships/notesMaster" Target="/ppt/notesMasters/notesMaster1.xml" Id="Rb422b27b58704e56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a27fb09b8f9c43ff" /><Relationship Type="http://schemas.openxmlformats.org/officeDocument/2006/relationships/notesMaster" Target="/ppt/notesMasters/notesMaster1.xml" Id="Ra081a236fb36485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fcbad41119e41c0" /><Relationship Type="http://schemas.openxmlformats.org/officeDocument/2006/relationships/image" Target="/ppt/media/image.png" Id="Re1fa87f1fbf34adc" /><Relationship Type="http://schemas.openxmlformats.org/officeDocument/2006/relationships/image" Target="/ppt/media/image2.png" Id="Ref54f119d7c7441e" /><Relationship Type="http://schemas.openxmlformats.org/officeDocument/2006/relationships/image" Target="/ppt/media/image.jpeg" Id="Rc791bcdc50314327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7141ac45b4f40d1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e1fa87f1fbf34adc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ef54f119d7c7441e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91bcdc50314327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83cc9f580ff455e" /><Relationship Type="http://schemas.openxmlformats.org/officeDocument/2006/relationships/slideLayout" Target="/ppt/slideLayouts/slideLayout1.xml" Id="R51e82b3fd0a44c55" /><Relationship Type="http://schemas.openxmlformats.org/officeDocument/2006/relationships/slideLayout" Target="/ppt/slideLayouts/slideLayout2.xml" Id="R2a4db675725e4ccc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1e82b3fd0a44c55"/>
    <p:sldLayoutId xmlns:r="http://schemas.openxmlformats.org/officeDocument/2006/relationships" id="2147483650" r:id="R2a4db675725e4ccc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eb42e4a8ab2421c" /><Relationship Type="http://schemas.openxmlformats.org/officeDocument/2006/relationships/notesSlide" Target="/ppt/notesSlides/notesSlide1.xml" Id="Rc0f5d384d8f04b1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fc7d7768d2644c5" /><Relationship Type="http://schemas.openxmlformats.org/officeDocument/2006/relationships/notesSlide" Target="/ppt/notesSlides/notesSlide2.xml" Id="Rb30f4b4d38a54a9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f2c30e890e34c94" /><Relationship Type="http://schemas.openxmlformats.org/officeDocument/2006/relationships/notesSlide" Target="/ppt/notesSlides/notesSlide3.xml" Id="Rc44bb494fb0c4d1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096885a06fd4976" /><Relationship Type="http://schemas.openxmlformats.org/officeDocument/2006/relationships/notesSlide" Target="/ppt/notesSlides/notesSlide4.xml" Id="Ra086286c2919470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aef89bdc3f540e2" /><Relationship Type="http://schemas.openxmlformats.org/officeDocument/2006/relationships/notesSlide" Target="/ppt/notesSlides/notesSlide5.xml" Id="R93a5aa8544f94c3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651e931dbb848f6" /><Relationship Type="http://schemas.openxmlformats.org/officeDocument/2006/relationships/notesSlide" Target="/ppt/notesSlides/notesSlide6.xml" Id="Rdb8a845170dd41e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a3702500d1a49c3" /><Relationship Type="http://schemas.openxmlformats.org/officeDocument/2006/relationships/notesSlide" Target="/ppt/notesSlides/notesSlide7.xml" Id="R3002e09346c4406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2ad525652004e0c" /><Relationship Type="http://schemas.openxmlformats.org/officeDocument/2006/relationships/notesSlide" Target="/ppt/notesSlides/notesSlide8.xml" Id="R92b8814f3e434c5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511815601c943e1" /><Relationship Type="http://schemas.openxmlformats.org/officeDocument/2006/relationships/notesSlide" Target="/ppt/notesSlides/notesSlide9.xml" Id="Rfccc68d4054b433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1c8e9560997428b" /><Relationship Type="http://schemas.openxmlformats.org/officeDocument/2006/relationships/notesSlide" Target="/ppt/notesSlides/notesSlide10.xml" Id="Rb183a11be0e545c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538811ab23e4fec" /><Relationship Type="http://schemas.openxmlformats.org/officeDocument/2006/relationships/notesSlide" Target="/ppt/notesSlides/notesSlide11.xml" Id="R7bac329c39ba4ca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4a0285803dc4197" /><Relationship Type="http://schemas.openxmlformats.org/officeDocument/2006/relationships/notesSlide" Target="/ppt/notesSlides/notesSlide12.xml" Id="R2a56ee62ec8d43c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86bb083e53548af" /><Relationship Type="http://schemas.openxmlformats.org/officeDocument/2006/relationships/notesSlide" Target="/ppt/notesSlides/notesSlide13.xml" Id="R8ee699c75e2d47a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ff94acf501f4374" /><Relationship Type="http://schemas.openxmlformats.org/officeDocument/2006/relationships/notesSlide" Target="/ppt/notesSlides/notesSlide14.xml" Id="Rd3903463a4884694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f02cbb825c74d3e" /><Relationship Type="http://schemas.openxmlformats.org/officeDocument/2006/relationships/notesSlide" Target="/ppt/notesSlides/notesSlide15.xml" Id="Rdb7701a4956b4c48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1ec36de58804481" /><Relationship Type="http://schemas.openxmlformats.org/officeDocument/2006/relationships/notesSlide" Target="/ppt/notesSlides/notesSlide16.xml" Id="R82138ffebffe429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3e5b3198768483c" /><Relationship Type="http://schemas.openxmlformats.org/officeDocument/2006/relationships/notesSlide" Target="/ppt/notesSlides/notesSlide17.xml" Id="Rf07aa73585254d42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4cd84c57de8414d" /><Relationship Type="http://schemas.openxmlformats.org/officeDocument/2006/relationships/notesSlide" Target="/ppt/notesSlides/notesSlide18.xml" Id="Ra3868d0275214646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df9cbe371f34eb4" /><Relationship Type="http://schemas.openxmlformats.org/officeDocument/2006/relationships/notesSlide" Target="/ppt/notesSlides/notesSlide19.xml" Id="R3aa0574362fa43a5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30533afeff0458d" /><Relationship Type="http://schemas.openxmlformats.org/officeDocument/2006/relationships/notesSlide" Target="/ppt/notesSlides/notesSlide20.xml" Id="R02083984fda74dc7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a0fe059daa24fda" /><Relationship Type="http://schemas.openxmlformats.org/officeDocument/2006/relationships/notesSlide" Target="/ppt/notesSlides/notesSlide21.xml" Id="Rd2b3090c8c0242ff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6074e24aef3478a" /><Relationship Type="http://schemas.openxmlformats.org/officeDocument/2006/relationships/notesSlide" Target="/ppt/notesSlides/notesSlide22.xml" Id="Rac959d610002426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0ac5623761b42eb" /><Relationship Type="http://schemas.openxmlformats.org/officeDocument/2006/relationships/notesSlide" Target="/ppt/notesSlides/notesSlide23.xml" Id="R7a8db5c6f0c74d3f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588446286f14a22" /><Relationship Type="http://schemas.openxmlformats.org/officeDocument/2006/relationships/notesSlide" Target="/ppt/notesSlides/notesSlide24.xml" Id="R0823abf822f54b64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0af0108ac6b4557" /><Relationship Type="http://schemas.openxmlformats.org/officeDocument/2006/relationships/notesSlide" Target="/ppt/notesSlides/notesSlide25.xml" Id="Reb7b9264968c4fd2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834399274984534" /><Relationship Type="http://schemas.openxmlformats.org/officeDocument/2006/relationships/notesSlide" Target="/ppt/notesSlides/notesSlide26.xml" Id="Rcd7e279c5cf04c80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77921f5fede4955" /><Relationship Type="http://schemas.openxmlformats.org/officeDocument/2006/relationships/notesSlide" Target="/ppt/notesSlides/notesSlide27.xml" Id="R3c6214c2c48c4e25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40fd010f8534872" /><Relationship Type="http://schemas.openxmlformats.org/officeDocument/2006/relationships/notesSlide" Target="/ppt/notesSlides/notesSlide28.xml" Id="R26db4f65038046ff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843f56fd1d84c7f" /><Relationship Type="http://schemas.openxmlformats.org/officeDocument/2006/relationships/notesSlide" Target="/ppt/notesSlides/notesSlide29.xml" Id="R766df8deeab74d07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f2e121b39e445e9" /><Relationship Type="http://schemas.openxmlformats.org/officeDocument/2006/relationships/notesSlide" Target="/ppt/notesSlides/notesSlide30.xml" Id="R31e96ea35859427c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da7b390fd29461e" /><Relationship Type="http://schemas.openxmlformats.org/officeDocument/2006/relationships/notesSlide" Target="/ppt/notesSlides/notesSlide31.xml" Id="Rcf6a971da403416f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41a4bf3d33a4e8a" /><Relationship Type="http://schemas.openxmlformats.org/officeDocument/2006/relationships/notesSlide" Target="/ppt/notesSlides/notesSlide32.xml" Id="Rc2fb4193223c4b3e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629d0230d244bcd" /><Relationship Type="http://schemas.openxmlformats.org/officeDocument/2006/relationships/notesSlide" Target="/ppt/notesSlides/notesSlide33.xml" Id="Ra2901bbc16494906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0c31ee7cc7a401c" /><Relationship Type="http://schemas.openxmlformats.org/officeDocument/2006/relationships/notesSlide" Target="/ppt/notesSlides/notesSlide34.xml" Id="R7259f2d7754c48d9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e37e4876c0c438e" /><Relationship Type="http://schemas.openxmlformats.org/officeDocument/2006/relationships/notesSlide" Target="/ppt/notesSlides/notesSlide35.xml" Id="R9d30e4bd74c845f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約伯記第21章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Job 21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21:1  |  Job 21:1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約伯回答說：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Job answered and said,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21:2  |  Job 21:2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你們要細聽我的言語， 就算是你們安慰我。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Hear diligently my speech, and let this be your consolations.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21:3  |  Job 21:3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請寬容我，我又要說話； 說了以後，任憑你們嗤笑吧！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Suffer me that I may speak; and after that I have spoken, mock 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21:4  |  Job 21:4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我豈是向人訴冤？ 為何不焦急呢？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for me, is my complaint to man? and if it were so, why should not my spirit be troubled?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21:5  |  Job 21:5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你們要看着我而驚奇， 用手摀口。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Mark me, and be astonished, and lay your hand upon your mouth.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21:6  |  Job 21:6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我每逢思想，心就驚惶， 渾身戰兢。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Even when I remember I am afraid, and trembling taketh hold on my flesh.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21:7  |  Job 21:7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惡人為何存活， 享大壽數，勢力強盛呢？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Wherefore do the wicked live, become old, yea, are mighty in power?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21:8  |  Job 21:8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他們眼見兒孫， 和他們一同堅立。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Their seed is established in their sight with them, and their offspring before their eyes.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21:9  |  Job 21:9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他們的家宅平安無懼； 神的杖也不加在他們身上。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Their houses are safe from fear, neither is the rod of God upon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21:10  |  Job 21:10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他們的公牛孳生而不斷絕； 母牛下犢而不掉胎。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Their bull gendereth, and faileth not; their cow calveth, and casteth not her calf.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21:11  |  Job 21:11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他們打發小孩子出去，[多]如羊群； 他們的兒女踴躍跳舞。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send forth their little ones like a flock, and their children dance.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21:12  |  Job 21:12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他們隨着琴鼓歌唱， 又因簫聲歡喜。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take the timbrel and harp, and rejoice at the sound of the organ.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21:13  |  Job 21:13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他們度日諸事亨通， 轉眼下入陰間。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spend their days in wealth, and in a moment go down to the grave.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21:14  |  Job 21:14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他們對神說：離開我們吧！ 我們不願曉得你的道。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they say unto God, Depart from us; for we desire not the knowledge of thy ways.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21:15  |  Job 21:15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全能者是誰，我們何必事奉他呢？ 求告他有甚麼益處呢？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is the Almighty, that we should serve him? and what profit should we have, if we pray unto him?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21:16  |  Job 21:16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看哪，他們亨通不在乎自己； 惡人所謀定的離我好遠。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Lo, their good is not in their hand: the counsel of the wicked is far from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21:17  |  Job 21:17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惡人的燈何嘗熄滅？ 患難何嘗臨到他們呢？ 神何嘗發怒，[向他們]分散災禍呢？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 oft is the candle of the wicked put out! and how oft cometh their destruction upon them! God distributeth sorrows in his anger.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21:18  |  Job 21:18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他們何嘗像風前的碎稭， 如暴風颳去的糠詷呢？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are as stubble before the wind, and as chaff that the storm carrieth away.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21:19  |  Job 21:19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[你們說]：神為惡人的兒女積蓄罪孽； [我說]：不如本人受報，好使他親自知道。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God layeth up his iniquity for his children: he rewardeth him, and he shall know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21:20  |  Job 21:20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願他親眼看見自己敗亡， 親自飲全能者的忿怒。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His eyes shall see his destruction, and he shall drink of the wrath of the Almighty.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21:21  |  Job 21:21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他的歲月既盡， 他還顧他本家嗎？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what pleasure hath he in his house after him, when the number of his months is cut off in the midst?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21:22  |  Job 21:22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神既審判那在高位的， 誰能將知識教訓他呢？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Shall any teach God knowledge? seeing he judgeth those that are high.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21:23  |  Job 21:23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有人至死身體強壯， 盡得平靖安逸；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One dieth in his full strength, being wholly at ease and quiet.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21:24  |  Job 21:24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他的奶桶充滿， 他的骨髓滋潤。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His breasts are full of milk, and his bones are moistened with marrow.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21:25  |  Job 21:25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有人至死心中痛苦， 終身未嘗福樂的滋味；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another dieth in the bitterness of his soul, and never eateth with pleasure.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21:26  |  Job 21:26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他們一樣躺臥在塵土中， 都被蟲子遮蓋。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shall lie down alike in the dust, and the worms shall cover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21:27  |  Job 21:27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我知道你們的意思， 並誣害我的計謀。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I know your thoughts, and the devices which ye wrongfully imagine against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21:28  |  Job 21:28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你們說：霸者的房屋在哪裏？ 惡人住過的帳棚在哪裏？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ye say, Where is the house of the prince? and where are the dwelling places of the wicked?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21:29  |  Job 21:29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你們豈沒有詢問過路的人嗎？ 不知道他們所引的證據嗎？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Have ye not asked them that go by the way? and do ye not know their tokens,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21:30  |  Job 21:30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就是惡人在禍患的日子得存留， 在發怒的日子得逃脫。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the wicked is reserved to the day of destruction? they shall be brought forth to the day of wrath.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21:31  |  Job 21:31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他所行的，有誰當面給他說明？ 他所做的，有誰報應他呢？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shall declare his way to his face? and who shall repay him what he hath done?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21:32  |  Job 21:32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然而他要被抬到塋地； 並有人看守墳墓。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Yet shall he be brought to the grave, and shall remain in the tomb.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21:33  |  Job 21:33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他要以谷中的土塊為甘甜； 在他以先去的無數， 在他以後去的更多。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clods of the valley shall be sweet unto him, and every man shall draw after him, as there are innumerable before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21:34  |  Job 21:34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你們對答的話中既都錯謬， 怎麼徒然安慰我呢？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 then comfort ye me in vain, seeing in your answers there remaineth falsehood?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2026-08-30T04:23:47.0240000Z</dcterms:created>
  <dcterms:modified xsi:type="dcterms:W3CDTF">2026-08-30T04:23:47.0240000Z</dcterms:modified>
</coreProperties>
</file>