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7ecec7a90db4be5" /><Relationship Type="http://schemas.openxmlformats.org/officeDocument/2006/relationships/extended-properties" Target="/docProps/app.xml" Id="R6b9d418fda724ba0" /><Relationship Type="http://schemas.openxmlformats.org/officeDocument/2006/relationships/officeDocument" Target="/ppt/presentation.xml" Id="R1beaf09e3eae4bb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f62f3f9486b4ac9"/>
  </p:sldMasterIdLst>
  <p:notesMasterIdLst>
    <p:notesMasterId xmlns:r="http://schemas.openxmlformats.org/officeDocument/2006/relationships" r:id="R0000edd4da07463c"/>
  </p:notesMasterIdLst>
  <p:sldIdLst>
    <p:sldId xmlns:r="http://schemas.openxmlformats.org/officeDocument/2006/relationships" id="256" r:id="R58ba029f2a9a46e7"/>
    <p:sldId xmlns:r="http://schemas.openxmlformats.org/officeDocument/2006/relationships" id="257" r:id="R09af585224824290"/>
    <p:sldId xmlns:r="http://schemas.openxmlformats.org/officeDocument/2006/relationships" id="258" r:id="R0ad0f03d2a4043e5"/>
    <p:sldId xmlns:r="http://schemas.openxmlformats.org/officeDocument/2006/relationships" id="259" r:id="Rc1dfcc3d66744633"/>
    <p:sldId xmlns:r="http://schemas.openxmlformats.org/officeDocument/2006/relationships" id="260" r:id="R0327336cf45844fd"/>
    <p:sldId xmlns:r="http://schemas.openxmlformats.org/officeDocument/2006/relationships" id="261" r:id="Rbefad45665aa4646"/>
    <p:sldId xmlns:r="http://schemas.openxmlformats.org/officeDocument/2006/relationships" id="262" r:id="R990408c3d64a4c1e"/>
    <p:sldId xmlns:r="http://schemas.openxmlformats.org/officeDocument/2006/relationships" id="263" r:id="Ra950b957c6b64aaf"/>
    <p:sldId xmlns:r="http://schemas.openxmlformats.org/officeDocument/2006/relationships" id="264" r:id="R5f97f7e46d024ed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ee985edcc774778" /><Relationship Type="http://schemas.openxmlformats.org/officeDocument/2006/relationships/slideMaster" Target="/ppt/slideMasters/slideMaster1.xml" Id="R6f62f3f9486b4ac9" /><Relationship Type="http://schemas.openxmlformats.org/officeDocument/2006/relationships/notesMaster" Target="/ppt/notesMasters/notesMaster1.xml" Id="R0000edd4da07463c" /><Relationship Type="http://schemas.openxmlformats.org/officeDocument/2006/relationships/presProps" Target="/ppt/presProps.xml" Id="R1456f75e3de3450b" /><Relationship Type="http://schemas.openxmlformats.org/officeDocument/2006/relationships/tableStyles" Target="/ppt/tableStyles.xml" Id="R06777ff181284ba1" /><Relationship Type="http://schemas.openxmlformats.org/officeDocument/2006/relationships/slide" Target="/ppt/slides/slide1.xml" Id="R58ba029f2a9a46e7" /><Relationship Type="http://schemas.openxmlformats.org/officeDocument/2006/relationships/slide" Target="/ppt/slides/slide2.xml" Id="R09af585224824290" /><Relationship Type="http://schemas.openxmlformats.org/officeDocument/2006/relationships/slide" Target="/ppt/slides/slide3.xml" Id="R0ad0f03d2a4043e5" /><Relationship Type="http://schemas.openxmlformats.org/officeDocument/2006/relationships/slide" Target="/ppt/slides/slide4.xml" Id="Rc1dfcc3d66744633" /><Relationship Type="http://schemas.openxmlformats.org/officeDocument/2006/relationships/slide" Target="/ppt/slides/slide5.xml" Id="R0327336cf45844fd" /><Relationship Type="http://schemas.openxmlformats.org/officeDocument/2006/relationships/slide" Target="/ppt/slides/slide6.xml" Id="Rbefad45665aa4646" /><Relationship Type="http://schemas.openxmlformats.org/officeDocument/2006/relationships/slide" Target="/ppt/slides/slide7.xml" Id="R990408c3d64a4c1e" /><Relationship Type="http://schemas.openxmlformats.org/officeDocument/2006/relationships/slide" Target="/ppt/slides/slide8.xml" Id="Ra950b957c6b64aaf" /><Relationship Type="http://schemas.openxmlformats.org/officeDocument/2006/relationships/slide" Target="/ppt/slides/slide9.xml" Id="R5f97f7e46d024ed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470987b5e7a444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fa7e704eebc46f9" /><Relationship Type="http://schemas.openxmlformats.org/officeDocument/2006/relationships/notesMaster" Target="/ppt/notesMasters/notesMaster1.xml" Id="R4c5234262b8c452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996ec3c400b490d" /><Relationship Type="http://schemas.openxmlformats.org/officeDocument/2006/relationships/notesMaster" Target="/ppt/notesMasters/notesMaster1.xml" Id="Re4d44c415eb34b5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26ec3ff369842af" /><Relationship Type="http://schemas.openxmlformats.org/officeDocument/2006/relationships/notesMaster" Target="/ppt/notesMasters/notesMaster1.xml" Id="R3920f86fe288481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bb3b731605948d3" /><Relationship Type="http://schemas.openxmlformats.org/officeDocument/2006/relationships/notesMaster" Target="/ppt/notesMasters/notesMaster1.xml" Id="R6385745bbda14a4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bcda14ab9354ff3" /><Relationship Type="http://schemas.openxmlformats.org/officeDocument/2006/relationships/notesMaster" Target="/ppt/notesMasters/notesMaster1.xml" Id="R21985e4f0e8e427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0135fef5ad64420" /><Relationship Type="http://schemas.openxmlformats.org/officeDocument/2006/relationships/notesMaster" Target="/ppt/notesMasters/notesMaster1.xml" Id="Rb067e6770ec24c7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dc1e45f72354b50" /><Relationship Type="http://schemas.openxmlformats.org/officeDocument/2006/relationships/notesMaster" Target="/ppt/notesMasters/notesMaster1.xml" Id="R91b340c9d208489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47811146e0440a5" /><Relationship Type="http://schemas.openxmlformats.org/officeDocument/2006/relationships/notesMaster" Target="/ppt/notesMasters/notesMaster1.xml" Id="R2e375a9fdaa34b0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f4a357b1bb7485c" /><Relationship Type="http://schemas.openxmlformats.org/officeDocument/2006/relationships/notesMaster" Target="/ppt/notesMasters/notesMaster1.xml" Id="R0463c42702c94aa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2d52e397364928" /><Relationship Type="http://schemas.openxmlformats.org/officeDocument/2006/relationships/image" Target="/ppt/media/image.png" Id="R7ff9f8104dca4586" /><Relationship Type="http://schemas.openxmlformats.org/officeDocument/2006/relationships/image" Target="/ppt/media/image2.png" Id="Rcfbbb287815e4cc3" /><Relationship Type="http://schemas.openxmlformats.org/officeDocument/2006/relationships/image" Target="/ppt/media/image.jpeg" Id="Ra9a43df768ea4f9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4d29dec9cd417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ff9f8104dca4586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cfbbb287815e4cc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a43df768ea4f9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d8ba2237e384287" /><Relationship Type="http://schemas.openxmlformats.org/officeDocument/2006/relationships/slideLayout" Target="/ppt/slideLayouts/slideLayout1.xml" Id="R55e4680035b24ba7" /><Relationship Type="http://schemas.openxmlformats.org/officeDocument/2006/relationships/slideLayout" Target="/ppt/slideLayouts/slideLayout2.xml" Id="R769d7a27f197463b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5e4680035b24ba7"/>
    <p:sldLayoutId xmlns:r="http://schemas.openxmlformats.org/officeDocument/2006/relationships" id="2147483650" r:id="R769d7a27f197463b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1d33e436ef4bc9" /><Relationship Type="http://schemas.openxmlformats.org/officeDocument/2006/relationships/notesSlide" Target="/ppt/notesSlides/notesSlide1.xml" Id="R49b0f7f9d6fd419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607bf5c22d4f91" /><Relationship Type="http://schemas.openxmlformats.org/officeDocument/2006/relationships/notesSlide" Target="/ppt/notesSlides/notesSlide2.xml" Id="Rceac4f7c73dc429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74e6fa330c40c6" /><Relationship Type="http://schemas.openxmlformats.org/officeDocument/2006/relationships/notesSlide" Target="/ppt/notesSlides/notesSlide3.xml" Id="R204374176ca94ec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ba99fd80c54236" /><Relationship Type="http://schemas.openxmlformats.org/officeDocument/2006/relationships/notesSlide" Target="/ppt/notesSlides/notesSlide4.xml" Id="R2a9f55edfb6f4d6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8766fac7284e44" /><Relationship Type="http://schemas.openxmlformats.org/officeDocument/2006/relationships/notesSlide" Target="/ppt/notesSlides/notesSlide5.xml" Id="R448a12a9c8b74bb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1c292fe4844dc9" /><Relationship Type="http://schemas.openxmlformats.org/officeDocument/2006/relationships/notesSlide" Target="/ppt/notesSlides/notesSlide6.xml" Id="R29d27c87d408474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8cb0f7b3ad4f6d" /><Relationship Type="http://schemas.openxmlformats.org/officeDocument/2006/relationships/notesSlide" Target="/ppt/notesSlides/notesSlide7.xml" Id="R2c04006cf7844e3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a078ec08e14a85" /><Relationship Type="http://schemas.openxmlformats.org/officeDocument/2006/relationships/notesSlide" Target="/ppt/notesSlides/notesSlide8.xml" Id="R5ea20edafc15437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a6b2ca004046ae" /><Relationship Type="http://schemas.openxmlformats.org/officeDocument/2006/relationships/notesSlide" Target="/ppt/notesSlides/notesSlide9.xml" Id="Rdca26d46e5624b4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詩篇第82章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82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82:1  |  Psalms 82:1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亞薩的詩。 神站在有權力者的會中， 在諸神中行審判，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Asaph. God standeth in the congregation of the mighty; he judgeth among the gods.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82:2  |  Psalms 82:2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說：你們審判不秉公義， 徇惡人的情面，要到幾時呢？ （細拉）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long will ye judge unjustly, and accept the persons of the wicked?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82:3  |  Psalms 82:3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你們當為貧寒的人和孤兒伸冤； 當為困苦和窮乏的人施行公義。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Defend the poor and fatherless: do justice to the afflicted and needy.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82:4  |  Psalms 82:4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當保護貧寒和窮乏的人， 救他們脫離惡人的手。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Deliver the poor and needy: rid them out of the hand of the wicked.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82:5  |  Psalms 82:5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你們仍不知道，也不明白， 在黑暗中走來走去； 地的根基都搖動了。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know not, neither will they understand; they walk on in darkness: all the foundations of the earth are out of course.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82:6  |  Psalms 82:6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我曾說：你們是神， 都是至高者的兒子。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said, Ye are gods; and all of you are children of the most High.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82:7  |  Psalms 82:7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然而，你們要死，與世人一樣， 要仆倒，像王子中的一位。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ye shall die like men, and fall like one of the princes.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82:8  |  Psalms 82:8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神啊，求你起來審判世界， 因為你要得萬邦為業。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Arise, O God, judge the earth: for thou shalt inherit all nations.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2026-08-30T04:28:53.5570000Z</dcterms:created>
  <dcterms:modified xsi:type="dcterms:W3CDTF">2026-08-30T04:28:53.5570000Z</dcterms:modified>
</coreProperties>
</file>