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7e2d52f459483c" /><Relationship Type="http://schemas.openxmlformats.org/officeDocument/2006/relationships/extended-properties" Target="/docProps/app.xml" Id="Rb65cd6bc46684f27" /><Relationship Type="http://schemas.openxmlformats.org/officeDocument/2006/relationships/officeDocument" Target="/ppt/presentation.xml" Id="R40bf562cb8c146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c895e0e3980424d"/>
  </p:sldMasterIdLst>
  <p:notesMasterIdLst>
    <p:notesMasterId xmlns:r="http://schemas.openxmlformats.org/officeDocument/2006/relationships" r:id="R3ce4c088f6a045fc"/>
  </p:notesMasterIdLst>
  <p:sldIdLst>
    <p:sldId xmlns:r="http://schemas.openxmlformats.org/officeDocument/2006/relationships" id="256" r:id="Rf8f8bc2f4b614e52"/>
    <p:sldId xmlns:r="http://schemas.openxmlformats.org/officeDocument/2006/relationships" id="257" r:id="R2e5e55c973824519"/>
    <p:sldId xmlns:r="http://schemas.openxmlformats.org/officeDocument/2006/relationships" id="258" r:id="R7d1c7459588f46df"/>
    <p:sldId xmlns:r="http://schemas.openxmlformats.org/officeDocument/2006/relationships" id="259" r:id="Re5d698f682d145b3"/>
    <p:sldId xmlns:r="http://schemas.openxmlformats.org/officeDocument/2006/relationships" id="260" r:id="Re2a7e68eae274636"/>
    <p:sldId xmlns:r="http://schemas.openxmlformats.org/officeDocument/2006/relationships" id="261" r:id="R7d5191d947e448d6"/>
    <p:sldId xmlns:r="http://schemas.openxmlformats.org/officeDocument/2006/relationships" id="262" r:id="R1013b09a7f7342e7"/>
    <p:sldId xmlns:r="http://schemas.openxmlformats.org/officeDocument/2006/relationships" id="263" r:id="R30f3ac2300fc4b9b"/>
    <p:sldId xmlns:r="http://schemas.openxmlformats.org/officeDocument/2006/relationships" id="264" r:id="Rd8bd80cf8fd94405"/>
    <p:sldId xmlns:r="http://schemas.openxmlformats.org/officeDocument/2006/relationships" id="265" r:id="Rc87da0a76aea4c4f"/>
    <p:sldId xmlns:r="http://schemas.openxmlformats.org/officeDocument/2006/relationships" id="266" r:id="Rb98fc77445f94dc4"/>
    <p:sldId xmlns:r="http://schemas.openxmlformats.org/officeDocument/2006/relationships" id="267" r:id="Re2bdb1888f074549"/>
    <p:sldId xmlns:r="http://schemas.openxmlformats.org/officeDocument/2006/relationships" id="268" r:id="R2dd0752eb7ca46c5"/>
    <p:sldId xmlns:r="http://schemas.openxmlformats.org/officeDocument/2006/relationships" id="269" r:id="Rfb87d9a0c3ae4b6b"/>
    <p:sldId xmlns:r="http://schemas.openxmlformats.org/officeDocument/2006/relationships" id="270" r:id="Rb076d2162b164200"/>
    <p:sldId xmlns:r="http://schemas.openxmlformats.org/officeDocument/2006/relationships" id="271" r:id="R15ff7e5c61944228"/>
    <p:sldId xmlns:r="http://schemas.openxmlformats.org/officeDocument/2006/relationships" id="272" r:id="Rff0728f01e614f3f"/>
    <p:sldId xmlns:r="http://schemas.openxmlformats.org/officeDocument/2006/relationships" id="273" r:id="R253b6a9a616348be"/>
    <p:sldId xmlns:r="http://schemas.openxmlformats.org/officeDocument/2006/relationships" id="274" r:id="R08ef78ef6b604efc"/>
    <p:sldId xmlns:r="http://schemas.openxmlformats.org/officeDocument/2006/relationships" id="275" r:id="Rf12ca5a2d8ed47de"/>
    <p:sldId xmlns:r="http://schemas.openxmlformats.org/officeDocument/2006/relationships" id="276" r:id="R8fd8f41c3acd42f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a922638ae648c8" /><Relationship Type="http://schemas.openxmlformats.org/officeDocument/2006/relationships/slideMaster" Target="/ppt/slideMasters/slideMaster1.xml" Id="R0c895e0e3980424d" /><Relationship Type="http://schemas.openxmlformats.org/officeDocument/2006/relationships/notesMaster" Target="/ppt/notesMasters/notesMaster1.xml" Id="R3ce4c088f6a045fc" /><Relationship Type="http://schemas.openxmlformats.org/officeDocument/2006/relationships/presProps" Target="/ppt/presProps.xml" Id="R8928e4276c044258" /><Relationship Type="http://schemas.openxmlformats.org/officeDocument/2006/relationships/tableStyles" Target="/ppt/tableStyles.xml" Id="Rbb79c5f3042d4c5a" /><Relationship Type="http://schemas.openxmlformats.org/officeDocument/2006/relationships/slide" Target="/ppt/slides/slide1.xml" Id="Rf8f8bc2f4b614e52" /><Relationship Type="http://schemas.openxmlformats.org/officeDocument/2006/relationships/slide" Target="/ppt/slides/slide2.xml" Id="R2e5e55c973824519" /><Relationship Type="http://schemas.openxmlformats.org/officeDocument/2006/relationships/slide" Target="/ppt/slides/slide3.xml" Id="R7d1c7459588f46df" /><Relationship Type="http://schemas.openxmlformats.org/officeDocument/2006/relationships/slide" Target="/ppt/slides/slide4.xml" Id="Re5d698f682d145b3" /><Relationship Type="http://schemas.openxmlformats.org/officeDocument/2006/relationships/slide" Target="/ppt/slides/slide5.xml" Id="Re2a7e68eae274636" /><Relationship Type="http://schemas.openxmlformats.org/officeDocument/2006/relationships/slide" Target="/ppt/slides/slide6.xml" Id="R7d5191d947e448d6" /><Relationship Type="http://schemas.openxmlformats.org/officeDocument/2006/relationships/slide" Target="/ppt/slides/slide7.xml" Id="R1013b09a7f7342e7" /><Relationship Type="http://schemas.openxmlformats.org/officeDocument/2006/relationships/slide" Target="/ppt/slides/slide8.xml" Id="R30f3ac2300fc4b9b" /><Relationship Type="http://schemas.openxmlformats.org/officeDocument/2006/relationships/slide" Target="/ppt/slides/slide9.xml" Id="Rd8bd80cf8fd94405" /><Relationship Type="http://schemas.openxmlformats.org/officeDocument/2006/relationships/slide" Target="/ppt/slides/slide10.xml" Id="Rc87da0a76aea4c4f" /><Relationship Type="http://schemas.openxmlformats.org/officeDocument/2006/relationships/slide" Target="/ppt/slides/slide11.xml" Id="Rb98fc77445f94dc4" /><Relationship Type="http://schemas.openxmlformats.org/officeDocument/2006/relationships/slide" Target="/ppt/slides/slide12.xml" Id="Re2bdb1888f074549" /><Relationship Type="http://schemas.openxmlformats.org/officeDocument/2006/relationships/slide" Target="/ppt/slides/slide13.xml" Id="R2dd0752eb7ca46c5" /><Relationship Type="http://schemas.openxmlformats.org/officeDocument/2006/relationships/slide" Target="/ppt/slides/slide14.xml" Id="Rfb87d9a0c3ae4b6b" /><Relationship Type="http://schemas.openxmlformats.org/officeDocument/2006/relationships/slide" Target="/ppt/slides/slide15.xml" Id="Rb076d2162b164200" /><Relationship Type="http://schemas.openxmlformats.org/officeDocument/2006/relationships/slide" Target="/ppt/slides/slide16.xml" Id="R15ff7e5c61944228" /><Relationship Type="http://schemas.openxmlformats.org/officeDocument/2006/relationships/slide" Target="/ppt/slides/slide17.xml" Id="Rff0728f01e614f3f" /><Relationship Type="http://schemas.openxmlformats.org/officeDocument/2006/relationships/slide" Target="/ppt/slides/slide18.xml" Id="R253b6a9a616348be" /><Relationship Type="http://schemas.openxmlformats.org/officeDocument/2006/relationships/slide" Target="/ppt/slides/slide19.xml" Id="R08ef78ef6b604efc" /><Relationship Type="http://schemas.openxmlformats.org/officeDocument/2006/relationships/slide" Target="/ppt/slides/slide20.xml" Id="Rf12ca5a2d8ed47de" /><Relationship Type="http://schemas.openxmlformats.org/officeDocument/2006/relationships/slide" Target="/ppt/slides/slide21.xml" Id="R8fd8f41c3acd42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989f7f282654d7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b9545fd81c4db3" /><Relationship Type="http://schemas.openxmlformats.org/officeDocument/2006/relationships/notesMaster" Target="/ppt/notesMasters/notesMaster1.xml" Id="R766ae9adf45346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b10bbf373541eb" /><Relationship Type="http://schemas.openxmlformats.org/officeDocument/2006/relationships/notesMaster" Target="/ppt/notesMasters/notesMaster1.xml" Id="R3ae4bb6f151d4f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8775eac86a456c" /><Relationship Type="http://schemas.openxmlformats.org/officeDocument/2006/relationships/notesMaster" Target="/ppt/notesMasters/notesMaster1.xml" Id="Ra3ab51dee00143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05f8810ce14aca" /><Relationship Type="http://schemas.openxmlformats.org/officeDocument/2006/relationships/notesMaster" Target="/ppt/notesMasters/notesMaster1.xml" Id="R15be863049b740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5f9f52c478d4512" /><Relationship Type="http://schemas.openxmlformats.org/officeDocument/2006/relationships/notesMaster" Target="/ppt/notesMasters/notesMaster1.xml" Id="R560a635995df41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f4cdaa096d4c6c" /><Relationship Type="http://schemas.openxmlformats.org/officeDocument/2006/relationships/notesMaster" Target="/ppt/notesMasters/notesMaster1.xml" Id="R95d72ae266fb4ec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03bfb65dec843c7" /><Relationship Type="http://schemas.openxmlformats.org/officeDocument/2006/relationships/notesMaster" Target="/ppt/notesMasters/notesMaster1.xml" Id="Rc93df8431e8540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deb44a05c14887" /><Relationship Type="http://schemas.openxmlformats.org/officeDocument/2006/relationships/notesMaster" Target="/ppt/notesMasters/notesMaster1.xml" Id="Rd3165ab439f74db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58049f0608443fd" /><Relationship Type="http://schemas.openxmlformats.org/officeDocument/2006/relationships/notesMaster" Target="/ppt/notesMasters/notesMaster1.xml" Id="Rd2330485651e439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2158c01bc8148c2" /><Relationship Type="http://schemas.openxmlformats.org/officeDocument/2006/relationships/notesMaster" Target="/ppt/notesMasters/notesMaster1.xml" Id="Rf4a014f98a9d4c5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6a59875961542b3" /><Relationship Type="http://schemas.openxmlformats.org/officeDocument/2006/relationships/notesMaster" Target="/ppt/notesMasters/notesMaster1.xml" Id="Red8916583dee42d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e0d402f2e174949" /><Relationship Type="http://schemas.openxmlformats.org/officeDocument/2006/relationships/notesMaster" Target="/ppt/notesMasters/notesMaster1.xml" Id="R535992364f35435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79e51f233664619" /><Relationship Type="http://schemas.openxmlformats.org/officeDocument/2006/relationships/notesMaster" Target="/ppt/notesMasters/notesMaster1.xml" Id="R6f0095e2f22046c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bc5bfe89b1541b4" /><Relationship Type="http://schemas.openxmlformats.org/officeDocument/2006/relationships/notesMaster" Target="/ppt/notesMasters/notesMaster1.xml" Id="R36492c4a42ac487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105cd6eea6d42da" /><Relationship Type="http://schemas.openxmlformats.org/officeDocument/2006/relationships/notesMaster" Target="/ppt/notesMasters/notesMaster1.xml" Id="R0a40c65e659247c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2e7f0b40d734203" /><Relationship Type="http://schemas.openxmlformats.org/officeDocument/2006/relationships/notesMaster" Target="/ppt/notesMasters/notesMaster1.xml" Id="R86dedda350d44f4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880a082afd74f7c" /><Relationship Type="http://schemas.openxmlformats.org/officeDocument/2006/relationships/notesMaster" Target="/ppt/notesMasters/notesMaster1.xml" Id="Rbaec444edb4c4b2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c54163863fa4951" /><Relationship Type="http://schemas.openxmlformats.org/officeDocument/2006/relationships/notesMaster" Target="/ppt/notesMasters/notesMaster1.xml" Id="R80d52a6aba59400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4534953df3a48a6" /><Relationship Type="http://schemas.openxmlformats.org/officeDocument/2006/relationships/notesMaster" Target="/ppt/notesMasters/notesMaster1.xml" Id="Rc4537e7df6064f1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ce93f9df311448a" /><Relationship Type="http://schemas.openxmlformats.org/officeDocument/2006/relationships/notesMaster" Target="/ppt/notesMasters/notesMaster1.xml" Id="Rf899a4a65cfc49c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41e274027a54e1d" /><Relationship Type="http://schemas.openxmlformats.org/officeDocument/2006/relationships/notesMaster" Target="/ppt/notesMasters/notesMaster1.xml" Id="Rbcf437b5830a419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f4cb49e0a34ad7" /><Relationship Type="http://schemas.openxmlformats.org/officeDocument/2006/relationships/image" Target="/ppt/media/image.png" Id="R73ae1250d5c14866" /><Relationship Type="http://schemas.openxmlformats.org/officeDocument/2006/relationships/image" Target="/ppt/media/image2.png" Id="R7a3ee2e69e8f4f47" /><Relationship Type="http://schemas.openxmlformats.org/officeDocument/2006/relationships/image" Target="/ppt/media/image.jpeg" Id="Re949beef778f40b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ffdeb69c5547b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3ae1250d5c1486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a3ee2e69e8f4f4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49beef778f40b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53248248724c6d" /><Relationship Type="http://schemas.openxmlformats.org/officeDocument/2006/relationships/slideLayout" Target="/ppt/slideLayouts/slideLayout1.xml" Id="R9e354d46fdb6430c" /><Relationship Type="http://schemas.openxmlformats.org/officeDocument/2006/relationships/slideLayout" Target="/ppt/slideLayouts/slideLayout2.xml" Id="Re3f4c41452d74e5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354d46fdb6430c"/>
    <p:sldLayoutId xmlns:r="http://schemas.openxmlformats.org/officeDocument/2006/relationships" id="2147483650" r:id="Re3f4c41452d74e5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8167b36d2c4773" /><Relationship Type="http://schemas.openxmlformats.org/officeDocument/2006/relationships/notesSlide" Target="/ppt/notesSlides/notesSlide1.xml" Id="Rdff71f08463b4b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8098a3eb634ea3" /><Relationship Type="http://schemas.openxmlformats.org/officeDocument/2006/relationships/notesSlide" Target="/ppt/notesSlides/notesSlide2.xml" Id="Raf470900f45c485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188944e7fc4798" /><Relationship Type="http://schemas.openxmlformats.org/officeDocument/2006/relationships/notesSlide" Target="/ppt/notesSlides/notesSlide3.xml" Id="R9f140c246143450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3b0581b9a04a60" /><Relationship Type="http://schemas.openxmlformats.org/officeDocument/2006/relationships/notesSlide" Target="/ppt/notesSlides/notesSlide4.xml" Id="R04abc68374bc43a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328b9cbc454278" /><Relationship Type="http://schemas.openxmlformats.org/officeDocument/2006/relationships/notesSlide" Target="/ppt/notesSlides/notesSlide5.xml" Id="Ra4018f54c9e646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f9272170c14657" /><Relationship Type="http://schemas.openxmlformats.org/officeDocument/2006/relationships/notesSlide" Target="/ppt/notesSlides/notesSlide6.xml" Id="Rf3dba18537764da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759af1273b404b" /><Relationship Type="http://schemas.openxmlformats.org/officeDocument/2006/relationships/notesSlide" Target="/ppt/notesSlides/notesSlide7.xml" Id="Rdd14ffe610854a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6103d62de64899" /><Relationship Type="http://schemas.openxmlformats.org/officeDocument/2006/relationships/notesSlide" Target="/ppt/notesSlides/notesSlide8.xml" Id="R77df08b044694b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cddfb6672c4dfd" /><Relationship Type="http://schemas.openxmlformats.org/officeDocument/2006/relationships/notesSlide" Target="/ppt/notesSlides/notesSlide9.xml" Id="R36381f60027f458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4c71bfc4e9421a" /><Relationship Type="http://schemas.openxmlformats.org/officeDocument/2006/relationships/notesSlide" Target="/ppt/notesSlides/notesSlide10.xml" Id="R4f4846489ed1494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0ed493e6f940f6" /><Relationship Type="http://schemas.openxmlformats.org/officeDocument/2006/relationships/notesSlide" Target="/ppt/notesSlides/notesSlide11.xml" Id="Rb66a19da8aae4e7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f2bbbbaca54759" /><Relationship Type="http://schemas.openxmlformats.org/officeDocument/2006/relationships/notesSlide" Target="/ppt/notesSlides/notesSlide12.xml" Id="Rd21ce38ffb734ce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1dbf01611a4651" /><Relationship Type="http://schemas.openxmlformats.org/officeDocument/2006/relationships/notesSlide" Target="/ppt/notesSlides/notesSlide13.xml" Id="Rba8a20ef963c4cb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20924631634164" /><Relationship Type="http://schemas.openxmlformats.org/officeDocument/2006/relationships/notesSlide" Target="/ppt/notesSlides/notesSlide14.xml" Id="R26ad26c9a38f4b2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c088d8a58c49d8" /><Relationship Type="http://schemas.openxmlformats.org/officeDocument/2006/relationships/notesSlide" Target="/ppt/notesSlides/notesSlide15.xml" Id="Rb956a42987644a9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642ec487f043cc" /><Relationship Type="http://schemas.openxmlformats.org/officeDocument/2006/relationships/notesSlide" Target="/ppt/notesSlides/notesSlide16.xml" Id="Rc73c63ea97b8489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5a80d7aa374b5b" /><Relationship Type="http://schemas.openxmlformats.org/officeDocument/2006/relationships/notesSlide" Target="/ppt/notesSlides/notesSlide17.xml" Id="R65f8908de10344f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b141b088c445c4" /><Relationship Type="http://schemas.openxmlformats.org/officeDocument/2006/relationships/notesSlide" Target="/ppt/notesSlides/notesSlide18.xml" Id="Rf03b1a70cf2342d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4f7d88f40a4532" /><Relationship Type="http://schemas.openxmlformats.org/officeDocument/2006/relationships/notesSlide" Target="/ppt/notesSlides/notesSlide19.xml" Id="Rd5567f4cb39240b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a51c0cef554e38" /><Relationship Type="http://schemas.openxmlformats.org/officeDocument/2006/relationships/notesSlide" Target="/ppt/notesSlides/notesSlide20.xml" Id="R1c1ec01c93d144f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45ebad94a8422b" /><Relationship Type="http://schemas.openxmlformats.org/officeDocument/2006/relationships/notesSlide" Target="/ppt/notesSlides/notesSlide21.xml" Id="R0908e7fa8f15405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12:1  |  Genesis 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耶和華對亞伯蘭說：「你要離開本地、本族、父家，往我所要指示你的地去。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LORD had said unto Abram, Get thee out of thy country, and from thy kindred, and from thy father’s house, unto a land that I will shew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12:2  |  Genesis 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我必叫你成為大國。我必賜福給你，叫你的名為大；你也要叫別人得福。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make of thee a great nation, and I will bless thee, and make thy name great; and thou shalt be a blessing: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12:3  |  Genesis 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為你祝福的，我必賜福與他；那咒詛你的，我必咒詛他。地上的萬族都要因你得福。」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bless them that bless thee, and curse him that curseth thee: and in thee shall all families of the earth be blessed.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12:4  |  Genesis 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亞伯蘭就照着耶和華的吩咐去了；羅得也和他同去。亞伯蘭出哈蘭的時候年七十五歲。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Abram departed, as the LORD had spoken unto him; and Lot went with him: and Abram was seventy and five years old when he departed out of Haran.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12:5  |  Genesis 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亞伯蘭將他妻子撒萊和姪兒羅得，連他們在哈蘭所積蓄的財物、所得的人口，都帶往迦南地去。他們就到了迦南地。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Abram took Sarai his wife, and Lot his brother’s son, and all their substance that they had gathered, and the souls that they had gotten in Haran; and they went forth to go into the land of Canaan; and into the land of Canaan they came.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12:6  |  Genesis 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亞伯蘭經過那地，到了示劍地方、摩利橡樹那裏。那時迦南人住在那地。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Abram passed through the land unto the place of Sichem, unto the plain of Moreh. And the Canaanite was then in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12:7  |  Genesis 12:7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耶和華向亞伯蘭顯現，說：「我要把這地賜給你的後裔。」亞伯蘭就在那裏為向他顯現的耶和華築了一座壇。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appeared unto Abram, and said, Unto thy seed will I give this land: and there builded he an altar unto the LORD, who appeared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12:8  |  Genesis 12:8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從那裏他又遷到伯特利東邊的山，支搭帳棚；西邊是伯特利，東邊是艾。他在那裏又為耶和華築了一座壇，求告耶和華的名。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removed from thence unto a mountain on the east of Beth-el, and pitched his tent, having Beth-el on the west, and Hai on the east: and there he builded an altar unto the LORD, and called upon the name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12:9  |  Genesis 12:9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後來亞伯蘭又漸漸遷往南地去。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Abram journeyed, going on still toward the south.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12:10  |  Genesis 12:10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那地遭遇饑荒。因饑荒甚大，亞伯蘭就下埃及去，要在那裏暫居。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was a famine in the land: and Abram went down into Egypt to sojourn there; for the famine was grievous in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12:11  |  Genesis 12:11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將近埃及，就對他妻子撒萊說：「我知道你是容貌俊美的婦人。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when he was come near to enter into Egypt, that he said unto Sarai his wife, Behold now, I know that thou art a fair woman to look upon: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12:12  |  Genesis 12:12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埃及人看見你必說：『這是他的妻子』，他們就要殺我，卻叫你存活。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it shall come to pass, when the Egyptians shall see thee, that they shall say, This is his wife: and they will kill me, but they will save thee alive.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12:13  |  Genesis 12:13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求你說，你是我的妹子，使我因你得平安，我的命也因你存活。」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Say, I pray thee, thou art my sister: that it may be well with me for thy sake; and my soul shall live because of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12:14  |  Genesis 12:14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及至亞伯蘭到了埃及，埃及人看見那婦人極其美貌。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that, when Abram was come into Egypt, the Egyptians beheld the woman that she was very fair.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12:15  |  Genesis 12:15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法老的臣宰看見了她，就在法老面前誇獎她。那婦人就被帶進法老的宮去。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princes also of Pharaoh saw her, and commended her before Pharaoh: and the woman was taken into Pharaoh’s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12:16  |  Genesis 12:16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法老因這婦人就厚待亞伯蘭，亞伯蘭得了許多牛、羊、駱駝、公驢、母驢、僕婢。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entreated Abram well for her sake: and he had sheep, and oxen, and he asses, and menservants, and maidservants, and she asses, and camels.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12:17  |  Genesis 12:17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耶和華因亞伯蘭妻子撒萊的緣故，降大災與法老和他的全家。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plagued Pharaoh and his house with great plagues because of Sarai Abram’s wife.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12:18  |  Genesis 12:18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法老就召了亞伯蘭來，說：「你這向我做的是甚麼事呢？為甚麼沒有告訴我她是你的妻子？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Pharaoh called Abram, and said, What is this that thou hast done unto me? why didst thou not tell me that she was thy wife?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12:19  |  Genesis 12:19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為甚麼說她是你的妹子，以致我把她取來要作我的妻子？現在你的妻子在這裏，可以帶她走吧。」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saidst thou, She is my sister? so I might have taken her to me to wife: now therefore behold thy wife, take her, and go thy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12:20  |  Genesis 12:20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於是法老吩咐人將亞伯蘭和他妻子，並他所有的都送走了。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Pharaoh commanded his men concerning him: and they sent him away, and his wife, and all that he had.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2026-08-30T04:35:24.6330000Z</dcterms:created>
  <dcterms:modified xsi:type="dcterms:W3CDTF">2026-08-30T04:35:24.6330000Z</dcterms:modified>
</coreProperties>
</file>