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a2cb572b7d64948" /><Relationship Type="http://schemas.openxmlformats.org/officeDocument/2006/relationships/extended-properties" Target="/docProps/app.xml" Id="Rd463f646eb814cd5" /><Relationship Type="http://schemas.openxmlformats.org/officeDocument/2006/relationships/officeDocument" Target="/ppt/presentation.xml" Id="Red2c1645f1de4b6c" /></Relationships>
</file>

<file path=ppt/presentation.xml><?xml version="1.0" encoding="utf-8"?>
<p:presentation xmlns:p="http://schemas.openxmlformats.org/presentationml/2006/main">
  <p:sldMasterIdLst>
    <p:sldMasterId xmlns:r="http://schemas.openxmlformats.org/officeDocument/2006/relationships" id="2147483648" r:id="R315c95ef91444d48"/>
  </p:sldMasterIdLst>
  <p:notesMasterIdLst>
    <p:notesMasterId xmlns:r="http://schemas.openxmlformats.org/officeDocument/2006/relationships" r:id="R04146cf3f1ab468f"/>
  </p:notesMasterIdLst>
  <p:sldIdLst>
    <p:sldId xmlns:r="http://schemas.openxmlformats.org/officeDocument/2006/relationships" id="256" r:id="Rc64e21ae85144da8"/>
    <p:sldId xmlns:r="http://schemas.openxmlformats.org/officeDocument/2006/relationships" id="257" r:id="R96ca9cf3d7f940ce"/>
    <p:sldId xmlns:r="http://schemas.openxmlformats.org/officeDocument/2006/relationships" id="258" r:id="R05b63d2b952542cb"/>
    <p:sldId xmlns:r="http://schemas.openxmlformats.org/officeDocument/2006/relationships" id="259" r:id="Rad2c5b46bf7241c6"/>
    <p:sldId xmlns:r="http://schemas.openxmlformats.org/officeDocument/2006/relationships" id="260" r:id="Rfaaff9647c0f4612"/>
    <p:sldId xmlns:r="http://schemas.openxmlformats.org/officeDocument/2006/relationships" id="261" r:id="Rb7ea985dea42424b"/>
    <p:sldId xmlns:r="http://schemas.openxmlformats.org/officeDocument/2006/relationships" id="262" r:id="R536fbbfaf2ab4c64"/>
    <p:sldId xmlns:r="http://schemas.openxmlformats.org/officeDocument/2006/relationships" id="263" r:id="Re72a7dc09fab463c"/>
    <p:sldId xmlns:r="http://schemas.openxmlformats.org/officeDocument/2006/relationships" id="264" r:id="R5ee3e069e0af4b54"/>
    <p:sldId xmlns:r="http://schemas.openxmlformats.org/officeDocument/2006/relationships" id="265" r:id="R43bfd9e1f0454b24"/>
    <p:sldId xmlns:r="http://schemas.openxmlformats.org/officeDocument/2006/relationships" id="266" r:id="R54519545a8344e26"/>
    <p:sldId xmlns:r="http://schemas.openxmlformats.org/officeDocument/2006/relationships" id="267" r:id="R9f398417c36c41ab"/>
    <p:sldId xmlns:r="http://schemas.openxmlformats.org/officeDocument/2006/relationships" id="268" r:id="R4fa4e41e17764e95"/>
    <p:sldId xmlns:r="http://schemas.openxmlformats.org/officeDocument/2006/relationships" id="269" r:id="R91c225c7346944f8"/>
    <p:sldId xmlns:r="http://schemas.openxmlformats.org/officeDocument/2006/relationships" id="270" r:id="R55c3915a5f974dcd"/>
    <p:sldId xmlns:r="http://schemas.openxmlformats.org/officeDocument/2006/relationships" id="271" r:id="Rc5c1d95a4fb647b0"/>
    <p:sldId xmlns:r="http://schemas.openxmlformats.org/officeDocument/2006/relationships" id="272" r:id="R9a7e14fdf00a4bcd"/>
    <p:sldId xmlns:r="http://schemas.openxmlformats.org/officeDocument/2006/relationships" id="273" r:id="R02d49c0030144545"/>
    <p:sldId xmlns:r="http://schemas.openxmlformats.org/officeDocument/2006/relationships" id="274" r:id="R0bd375573a4c440e"/>
    <p:sldId xmlns:r="http://schemas.openxmlformats.org/officeDocument/2006/relationships" id="275" r:id="R82351c8602f84fa3"/>
    <p:sldId xmlns:r="http://schemas.openxmlformats.org/officeDocument/2006/relationships" id="276" r:id="R81474109b41b41aa"/>
    <p:sldId xmlns:r="http://schemas.openxmlformats.org/officeDocument/2006/relationships" id="277" r:id="R9b5ea4f80c9445b5"/>
    <p:sldId xmlns:r="http://schemas.openxmlformats.org/officeDocument/2006/relationships" id="278" r:id="R774bd7b8c23240eb"/>
    <p:sldId xmlns:r="http://schemas.openxmlformats.org/officeDocument/2006/relationships" id="279" r:id="Rc9ec557bde594b2e"/>
    <p:sldId xmlns:r="http://schemas.openxmlformats.org/officeDocument/2006/relationships" id="280" r:id="R21f4f9707ad744b5"/>
    <p:sldId xmlns:r="http://schemas.openxmlformats.org/officeDocument/2006/relationships" id="281" r:id="R4ded95522c3d4727"/>
    <p:sldId xmlns:r="http://schemas.openxmlformats.org/officeDocument/2006/relationships" id="282" r:id="R80b14845c96a4771"/>
    <p:sldId xmlns:r="http://schemas.openxmlformats.org/officeDocument/2006/relationships" id="283" r:id="Rb2dc2101fc084804"/>
    <p:sldId xmlns:r="http://schemas.openxmlformats.org/officeDocument/2006/relationships" id="284" r:id="Recb26d36798041a3"/>
    <p:sldId xmlns:r="http://schemas.openxmlformats.org/officeDocument/2006/relationships" id="285" r:id="R273ee37dc46c43e6"/>
    <p:sldId xmlns:r="http://schemas.openxmlformats.org/officeDocument/2006/relationships" id="286" r:id="R85dfccddbf1e4119"/>
    <p:sldId xmlns:r="http://schemas.openxmlformats.org/officeDocument/2006/relationships" id="287" r:id="R33efe64dbe924e10"/>
    <p:sldId xmlns:r="http://schemas.openxmlformats.org/officeDocument/2006/relationships" id="288" r:id="R71b0cdccb26f402d"/>
    <p:sldId xmlns:r="http://schemas.openxmlformats.org/officeDocument/2006/relationships" id="289" r:id="R94d9fd839309469e"/>
    <p:sldId xmlns:r="http://schemas.openxmlformats.org/officeDocument/2006/relationships" id="290" r:id="R995bb9796e424f01"/>
    <p:sldId xmlns:r="http://schemas.openxmlformats.org/officeDocument/2006/relationships" id="291" r:id="R20daf133cb4747b9"/>
    <p:sldId xmlns:r="http://schemas.openxmlformats.org/officeDocument/2006/relationships" id="292" r:id="Rdbbdc35eb1c34fcb"/>
    <p:sldId xmlns:r="http://schemas.openxmlformats.org/officeDocument/2006/relationships" id="293" r:id="R96bf7a3f106443f7"/>
    <p:sldId xmlns:r="http://schemas.openxmlformats.org/officeDocument/2006/relationships" id="294" r:id="Rdfa865616ff34883"/>
    <p:sldId xmlns:r="http://schemas.openxmlformats.org/officeDocument/2006/relationships" id="295" r:id="Ra766cf48a69448af"/>
    <p:sldId xmlns:r="http://schemas.openxmlformats.org/officeDocument/2006/relationships" id="296" r:id="R526aac8188ec40ba"/>
    <p:sldId xmlns:r="http://schemas.openxmlformats.org/officeDocument/2006/relationships" id="297" r:id="Rcc57a2d5738f4389"/>
    <p:sldId xmlns:r="http://schemas.openxmlformats.org/officeDocument/2006/relationships" id="298" r:id="Rc00ff71a500741da"/>
    <p:sldId xmlns:r="http://schemas.openxmlformats.org/officeDocument/2006/relationships" id="299" r:id="Rcf7ff6cd495d401a"/>
    <p:sldId xmlns:r="http://schemas.openxmlformats.org/officeDocument/2006/relationships" id="300" r:id="Raffc49a805ee49a9"/>
    <p:sldId xmlns:r="http://schemas.openxmlformats.org/officeDocument/2006/relationships" id="301" r:id="R97cbb04e6c5d4100"/>
    <p:sldId xmlns:r="http://schemas.openxmlformats.org/officeDocument/2006/relationships" id="302" r:id="R4d18591275c14d58"/>
    <p:sldId xmlns:r="http://schemas.openxmlformats.org/officeDocument/2006/relationships" id="303" r:id="R336d419020a04530"/>
    <p:sldId xmlns:r="http://schemas.openxmlformats.org/officeDocument/2006/relationships" id="304" r:id="R8002761939e14149"/>
    <p:sldId xmlns:r="http://schemas.openxmlformats.org/officeDocument/2006/relationships" id="305" r:id="R18144e01e0fc4b17"/>
    <p:sldId xmlns:r="http://schemas.openxmlformats.org/officeDocument/2006/relationships" id="306" r:id="R70509409349c43c4"/>
    <p:sldId xmlns:r="http://schemas.openxmlformats.org/officeDocument/2006/relationships" id="307" r:id="Rf72949c687494e31"/>
    <p:sldId xmlns:r="http://schemas.openxmlformats.org/officeDocument/2006/relationships" id="308" r:id="Rd62cd3fd9a9c4864"/>
    <p:sldId xmlns:r="http://schemas.openxmlformats.org/officeDocument/2006/relationships" id="309" r:id="Rd9a929890a994e00"/>
    <p:sldId xmlns:r="http://schemas.openxmlformats.org/officeDocument/2006/relationships" id="310" r:id="Rb4b442c0c9b547c7"/>
    <p:sldId xmlns:r="http://schemas.openxmlformats.org/officeDocument/2006/relationships" id="311" r:id="R1e41aea9093c4261"/>
    <p:sldId xmlns:r="http://schemas.openxmlformats.org/officeDocument/2006/relationships" id="312" r:id="R3082980c45364c72"/>
    <p:sldId xmlns:r="http://schemas.openxmlformats.org/officeDocument/2006/relationships" id="313" r:id="R2548907d14574107"/>
    <p:sldId xmlns:r="http://schemas.openxmlformats.org/officeDocument/2006/relationships" id="314" r:id="R750361197e07403b"/>
    <p:sldId xmlns:r="http://schemas.openxmlformats.org/officeDocument/2006/relationships" id="315" r:id="Rc08ec82d03674f78"/>
    <p:sldId xmlns:r="http://schemas.openxmlformats.org/officeDocument/2006/relationships" id="316" r:id="R507315b5fd7d4530"/>
    <p:sldId xmlns:r="http://schemas.openxmlformats.org/officeDocument/2006/relationships" id="317" r:id="R23fd8378fbeb4c7f"/>
    <p:sldId xmlns:r="http://schemas.openxmlformats.org/officeDocument/2006/relationships" id="318" r:id="Rd6e6fa6a168e4038"/>
    <p:sldId xmlns:r="http://schemas.openxmlformats.org/officeDocument/2006/relationships" id="319" r:id="R134917ebdf2549b7"/>
    <p:sldId xmlns:r="http://schemas.openxmlformats.org/officeDocument/2006/relationships" id="320" r:id="Rb86149f53677476c"/>
    <p:sldId xmlns:r="http://schemas.openxmlformats.org/officeDocument/2006/relationships" id="321" r:id="Rb8966b3146a643dd"/>
    <p:sldId xmlns:r="http://schemas.openxmlformats.org/officeDocument/2006/relationships" id="322" r:id="Rc180e3435f30486d"/>
    <p:sldId xmlns:r="http://schemas.openxmlformats.org/officeDocument/2006/relationships" id="323" r:id="Rfa783e850236453e"/>
    <p:sldId xmlns:r="http://schemas.openxmlformats.org/officeDocument/2006/relationships" id="324" r:id="R228197068c264ee1"/>
    <p:sldId xmlns:r="http://schemas.openxmlformats.org/officeDocument/2006/relationships" id="325" r:id="R424d9f719f93468a"/>
    <p:sldId xmlns:r="http://schemas.openxmlformats.org/officeDocument/2006/relationships" id="326" r:id="R6bfd12f124d64a99"/>
    <p:sldId xmlns:r="http://schemas.openxmlformats.org/officeDocument/2006/relationships" id="327" r:id="Re914c60b44864f77"/>
    <p:sldId xmlns:r="http://schemas.openxmlformats.org/officeDocument/2006/relationships" id="328" r:id="Rb4491f385b22488f"/>
    <p:sldId xmlns:r="http://schemas.openxmlformats.org/officeDocument/2006/relationships" id="329" r:id="R0777dc35156f4f98"/>
    <p:sldId xmlns:r="http://schemas.openxmlformats.org/officeDocument/2006/relationships" id="330" r:id="Rc5d55ab5c5c84ada"/>
    <p:sldId xmlns:r="http://schemas.openxmlformats.org/officeDocument/2006/relationships" id="331" r:id="R9f04067d74fa4be9"/>
    <p:sldId xmlns:r="http://schemas.openxmlformats.org/officeDocument/2006/relationships" id="332" r:id="R816d4ecd4e6d403f"/>
    <p:sldId xmlns:r="http://schemas.openxmlformats.org/officeDocument/2006/relationships" id="333" r:id="Rc385601e75d6456c"/>
    <p:sldId xmlns:r="http://schemas.openxmlformats.org/officeDocument/2006/relationships" id="334" r:id="R6f80fa177e0c4bf8"/>
    <p:sldId xmlns:r="http://schemas.openxmlformats.org/officeDocument/2006/relationships" id="335" r:id="R4f59bed23b6f46da"/>
    <p:sldId xmlns:r="http://schemas.openxmlformats.org/officeDocument/2006/relationships" id="336" r:id="R2aae0caf5a0e4bad"/>
    <p:sldId xmlns:r="http://schemas.openxmlformats.org/officeDocument/2006/relationships" id="337" r:id="R9080bda27b51433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8edee36aa954051" /><Relationship Type="http://schemas.openxmlformats.org/officeDocument/2006/relationships/slideMaster" Target="/ppt/slideMasters/slideMaster1.xml" Id="R315c95ef91444d48" /><Relationship Type="http://schemas.openxmlformats.org/officeDocument/2006/relationships/notesMaster" Target="/ppt/notesMasters/notesMaster1.xml" Id="R04146cf3f1ab468f" /><Relationship Type="http://schemas.openxmlformats.org/officeDocument/2006/relationships/presProps" Target="/ppt/presProps.xml" Id="Rafd8f8df21be41c2" /><Relationship Type="http://schemas.openxmlformats.org/officeDocument/2006/relationships/tableStyles" Target="/ppt/tableStyles.xml" Id="R91e60552b6dc4d60" /><Relationship Type="http://schemas.openxmlformats.org/officeDocument/2006/relationships/slide" Target="/ppt/slides/slide1.xml" Id="Rc64e21ae85144da8" /><Relationship Type="http://schemas.openxmlformats.org/officeDocument/2006/relationships/slide" Target="/ppt/slides/slide2.xml" Id="R96ca9cf3d7f940ce" /><Relationship Type="http://schemas.openxmlformats.org/officeDocument/2006/relationships/slide" Target="/ppt/slides/slide3.xml" Id="R05b63d2b952542cb" /><Relationship Type="http://schemas.openxmlformats.org/officeDocument/2006/relationships/slide" Target="/ppt/slides/slide4.xml" Id="Rad2c5b46bf7241c6" /><Relationship Type="http://schemas.openxmlformats.org/officeDocument/2006/relationships/slide" Target="/ppt/slides/slide5.xml" Id="Rfaaff9647c0f4612" /><Relationship Type="http://schemas.openxmlformats.org/officeDocument/2006/relationships/slide" Target="/ppt/slides/slide6.xml" Id="Rb7ea985dea42424b" /><Relationship Type="http://schemas.openxmlformats.org/officeDocument/2006/relationships/slide" Target="/ppt/slides/slide7.xml" Id="R536fbbfaf2ab4c64" /><Relationship Type="http://schemas.openxmlformats.org/officeDocument/2006/relationships/slide" Target="/ppt/slides/slide8.xml" Id="Re72a7dc09fab463c" /><Relationship Type="http://schemas.openxmlformats.org/officeDocument/2006/relationships/slide" Target="/ppt/slides/slide9.xml" Id="R5ee3e069e0af4b54" /><Relationship Type="http://schemas.openxmlformats.org/officeDocument/2006/relationships/slide" Target="/ppt/slides/slide10.xml" Id="R43bfd9e1f0454b24" /><Relationship Type="http://schemas.openxmlformats.org/officeDocument/2006/relationships/slide" Target="/ppt/slides/slide11.xml" Id="R54519545a8344e26" /><Relationship Type="http://schemas.openxmlformats.org/officeDocument/2006/relationships/slide" Target="/ppt/slides/slide12.xml" Id="R9f398417c36c41ab" /><Relationship Type="http://schemas.openxmlformats.org/officeDocument/2006/relationships/slide" Target="/ppt/slides/slide13.xml" Id="R4fa4e41e17764e95" /><Relationship Type="http://schemas.openxmlformats.org/officeDocument/2006/relationships/slide" Target="/ppt/slides/slide14.xml" Id="R91c225c7346944f8" /><Relationship Type="http://schemas.openxmlformats.org/officeDocument/2006/relationships/slide" Target="/ppt/slides/slide15.xml" Id="R55c3915a5f974dcd" /><Relationship Type="http://schemas.openxmlformats.org/officeDocument/2006/relationships/slide" Target="/ppt/slides/slide16.xml" Id="Rc5c1d95a4fb647b0" /><Relationship Type="http://schemas.openxmlformats.org/officeDocument/2006/relationships/slide" Target="/ppt/slides/slide17.xml" Id="R9a7e14fdf00a4bcd" /><Relationship Type="http://schemas.openxmlformats.org/officeDocument/2006/relationships/slide" Target="/ppt/slides/slide18.xml" Id="R02d49c0030144545" /><Relationship Type="http://schemas.openxmlformats.org/officeDocument/2006/relationships/slide" Target="/ppt/slides/slide19.xml" Id="R0bd375573a4c440e" /><Relationship Type="http://schemas.openxmlformats.org/officeDocument/2006/relationships/slide" Target="/ppt/slides/slide20.xml" Id="R82351c8602f84fa3" /><Relationship Type="http://schemas.openxmlformats.org/officeDocument/2006/relationships/slide" Target="/ppt/slides/slide21.xml" Id="R81474109b41b41aa" /><Relationship Type="http://schemas.openxmlformats.org/officeDocument/2006/relationships/slide" Target="/ppt/slides/slide22.xml" Id="R9b5ea4f80c9445b5" /><Relationship Type="http://schemas.openxmlformats.org/officeDocument/2006/relationships/slide" Target="/ppt/slides/slide23.xml" Id="R774bd7b8c23240eb" /><Relationship Type="http://schemas.openxmlformats.org/officeDocument/2006/relationships/slide" Target="/ppt/slides/slide24.xml" Id="Rc9ec557bde594b2e" /><Relationship Type="http://schemas.openxmlformats.org/officeDocument/2006/relationships/slide" Target="/ppt/slides/slide25.xml" Id="R21f4f9707ad744b5" /><Relationship Type="http://schemas.openxmlformats.org/officeDocument/2006/relationships/slide" Target="/ppt/slides/slide26.xml" Id="R4ded95522c3d4727" /><Relationship Type="http://schemas.openxmlformats.org/officeDocument/2006/relationships/slide" Target="/ppt/slides/slide27.xml" Id="R80b14845c96a4771" /><Relationship Type="http://schemas.openxmlformats.org/officeDocument/2006/relationships/slide" Target="/ppt/slides/slide28.xml" Id="Rb2dc2101fc084804" /><Relationship Type="http://schemas.openxmlformats.org/officeDocument/2006/relationships/slide" Target="/ppt/slides/slide29.xml" Id="Recb26d36798041a3" /><Relationship Type="http://schemas.openxmlformats.org/officeDocument/2006/relationships/slide" Target="/ppt/slides/slide30.xml" Id="R273ee37dc46c43e6" /><Relationship Type="http://schemas.openxmlformats.org/officeDocument/2006/relationships/slide" Target="/ppt/slides/slide31.xml" Id="R85dfccddbf1e4119" /><Relationship Type="http://schemas.openxmlformats.org/officeDocument/2006/relationships/slide" Target="/ppt/slides/slide32.xml" Id="R33efe64dbe924e10" /><Relationship Type="http://schemas.openxmlformats.org/officeDocument/2006/relationships/slide" Target="/ppt/slides/slide33.xml" Id="R71b0cdccb26f402d" /><Relationship Type="http://schemas.openxmlformats.org/officeDocument/2006/relationships/slide" Target="/ppt/slides/slide34.xml" Id="R94d9fd839309469e" /><Relationship Type="http://schemas.openxmlformats.org/officeDocument/2006/relationships/slide" Target="/ppt/slides/slide35.xml" Id="R995bb9796e424f01" /><Relationship Type="http://schemas.openxmlformats.org/officeDocument/2006/relationships/slide" Target="/ppt/slides/slide36.xml" Id="R20daf133cb4747b9" /><Relationship Type="http://schemas.openxmlformats.org/officeDocument/2006/relationships/slide" Target="/ppt/slides/slide37.xml" Id="Rdbbdc35eb1c34fcb" /><Relationship Type="http://schemas.openxmlformats.org/officeDocument/2006/relationships/slide" Target="/ppt/slides/slide38.xml" Id="R96bf7a3f106443f7" /><Relationship Type="http://schemas.openxmlformats.org/officeDocument/2006/relationships/slide" Target="/ppt/slides/slide39.xml" Id="Rdfa865616ff34883" /><Relationship Type="http://schemas.openxmlformats.org/officeDocument/2006/relationships/slide" Target="/ppt/slides/slide40.xml" Id="Ra766cf48a69448af" /><Relationship Type="http://schemas.openxmlformats.org/officeDocument/2006/relationships/slide" Target="/ppt/slides/slide41.xml" Id="R526aac8188ec40ba" /><Relationship Type="http://schemas.openxmlformats.org/officeDocument/2006/relationships/slide" Target="/ppt/slides/slide42.xml" Id="Rcc57a2d5738f4389" /><Relationship Type="http://schemas.openxmlformats.org/officeDocument/2006/relationships/slide" Target="/ppt/slides/slide43.xml" Id="Rc00ff71a500741da" /><Relationship Type="http://schemas.openxmlformats.org/officeDocument/2006/relationships/slide" Target="/ppt/slides/slide44.xml" Id="Rcf7ff6cd495d401a" /><Relationship Type="http://schemas.openxmlformats.org/officeDocument/2006/relationships/slide" Target="/ppt/slides/slide45.xml" Id="Raffc49a805ee49a9" /><Relationship Type="http://schemas.openxmlformats.org/officeDocument/2006/relationships/slide" Target="/ppt/slides/slide46.xml" Id="R97cbb04e6c5d4100" /><Relationship Type="http://schemas.openxmlformats.org/officeDocument/2006/relationships/slide" Target="/ppt/slides/slide47.xml" Id="R4d18591275c14d58" /><Relationship Type="http://schemas.openxmlformats.org/officeDocument/2006/relationships/slide" Target="/ppt/slides/slide48.xml" Id="R336d419020a04530" /><Relationship Type="http://schemas.openxmlformats.org/officeDocument/2006/relationships/slide" Target="/ppt/slides/slide49.xml" Id="R8002761939e14149" /><Relationship Type="http://schemas.openxmlformats.org/officeDocument/2006/relationships/slide" Target="/ppt/slides/slide50.xml" Id="R18144e01e0fc4b17" /><Relationship Type="http://schemas.openxmlformats.org/officeDocument/2006/relationships/slide" Target="/ppt/slides/slide51.xml" Id="R70509409349c43c4" /><Relationship Type="http://schemas.openxmlformats.org/officeDocument/2006/relationships/slide" Target="/ppt/slides/slide52.xml" Id="Rf72949c687494e31" /><Relationship Type="http://schemas.openxmlformats.org/officeDocument/2006/relationships/slide" Target="/ppt/slides/slide53.xml" Id="Rd62cd3fd9a9c4864" /><Relationship Type="http://schemas.openxmlformats.org/officeDocument/2006/relationships/slide" Target="/ppt/slides/slide54.xml" Id="Rd9a929890a994e00" /><Relationship Type="http://schemas.openxmlformats.org/officeDocument/2006/relationships/slide" Target="/ppt/slides/slide55.xml" Id="Rb4b442c0c9b547c7" /><Relationship Type="http://schemas.openxmlformats.org/officeDocument/2006/relationships/slide" Target="/ppt/slides/slide56.xml" Id="R1e41aea9093c4261" /><Relationship Type="http://schemas.openxmlformats.org/officeDocument/2006/relationships/slide" Target="/ppt/slides/slide57.xml" Id="R3082980c45364c72" /><Relationship Type="http://schemas.openxmlformats.org/officeDocument/2006/relationships/slide" Target="/ppt/slides/slide58.xml" Id="R2548907d14574107" /><Relationship Type="http://schemas.openxmlformats.org/officeDocument/2006/relationships/slide" Target="/ppt/slides/slide59.xml" Id="R750361197e07403b" /><Relationship Type="http://schemas.openxmlformats.org/officeDocument/2006/relationships/slide" Target="/ppt/slides/slide60.xml" Id="Rc08ec82d03674f78" /><Relationship Type="http://schemas.openxmlformats.org/officeDocument/2006/relationships/slide" Target="/ppt/slides/slide61.xml" Id="R507315b5fd7d4530" /><Relationship Type="http://schemas.openxmlformats.org/officeDocument/2006/relationships/slide" Target="/ppt/slides/slide62.xml" Id="R23fd8378fbeb4c7f" /><Relationship Type="http://schemas.openxmlformats.org/officeDocument/2006/relationships/slide" Target="/ppt/slides/slide63.xml" Id="Rd6e6fa6a168e4038" /><Relationship Type="http://schemas.openxmlformats.org/officeDocument/2006/relationships/slide" Target="/ppt/slides/slide64.xml" Id="R134917ebdf2549b7" /><Relationship Type="http://schemas.openxmlformats.org/officeDocument/2006/relationships/slide" Target="/ppt/slides/slide65.xml" Id="Rb86149f53677476c" /><Relationship Type="http://schemas.openxmlformats.org/officeDocument/2006/relationships/slide" Target="/ppt/slides/slide66.xml" Id="Rb8966b3146a643dd" /><Relationship Type="http://schemas.openxmlformats.org/officeDocument/2006/relationships/slide" Target="/ppt/slides/slide67.xml" Id="Rc180e3435f30486d" /><Relationship Type="http://schemas.openxmlformats.org/officeDocument/2006/relationships/slide" Target="/ppt/slides/slide68.xml" Id="Rfa783e850236453e" /><Relationship Type="http://schemas.openxmlformats.org/officeDocument/2006/relationships/slide" Target="/ppt/slides/slide69.xml" Id="R228197068c264ee1" /><Relationship Type="http://schemas.openxmlformats.org/officeDocument/2006/relationships/slide" Target="/ppt/slides/slide70.xml" Id="R424d9f719f93468a" /><Relationship Type="http://schemas.openxmlformats.org/officeDocument/2006/relationships/slide" Target="/ppt/slides/slide71.xml" Id="R6bfd12f124d64a99" /><Relationship Type="http://schemas.openxmlformats.org/officeDocument/2006/relationships/slide" Target="/ppt/slides/slide72.xml" Id="Re914c60b44864f77" /><Relationship Type="http://schemas.openxmlformats.org/officeDocument/2006/relationships/slide" Target="/ppt/slides/slide73.xml" Id="Rb4491f385b22488f" /><Relationship Type="http://schemas.openxmlformats.org/officeDocument/2006/relationships/slide" Target="/ppt/slides/slide74.xml" Id="R0777dc35156f4f98" /><Relationship Type="http://schemas.openxmlformats.org/officeDocument/2006/relationships/slide" Target="/ppt/slides/slide75.xml" Id="Rc5d55ab5c5c84ada" /><Relationship Type="http://schemas.openxmlformats.org/officeDocument/2006/relationships/slide" Target="/ppt/slides/slide76.xml" Id="R9f04067d74fa4be9" /><Relationship Type="http://schemas.openxmlformats.org/officeDocument/2006/relationships/slide" Target="/ppt/slides/slide77.xml" Id="R816d4ecd4e6d403f" /><Relationship Type="http://schemas.openxmlformats.org/officeDocument/2006/relationships/slide" Target="/ppt/slides/slide78.xml" Id="Rc385601e75d6456c" /><Relationship Type="http://schemas.openxmlformats.org/officeDocument/2006/relationships/slide" Target="/ppt/slides/slide79.xml" Id="R6f80fa177e0c4bf8" /><Relationship Type="http://schemas.openxmlformats.org/officeDocument/2006/relationships/slide" Target="/ppt/slides/slide80.xml" Id="R4f59bed23b6f46da" /><Relationship Type="http://schemas.openxmlformats.org/officeDocument/2006/relationships/slide" Target="/ppt/slides/slide81.xml" Id="R2aae0caf5a0e4bad" /><Relationship Type="http://schemas.openxmlformats.org/officeDocument/2006/relationships/slide" Target="/ppt/slides/slide82.xml" Id="R9080bda27b51433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33c16ba92bb4ff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d26f8f05eca4a6d" /><Relationship Type="http://schemas.openxmlformats.org/officeDocument/2006/relationships/notesMaster" Target="/ppt/notesMasters/notesMaster1.xml" Id="R515d5a689dc54a04" /></Relationships>
</file>

<file path=ppt/notesSlides/_rels/notesSlide2.xml.rels>&#65279;<?xml version="1.0" encoding="utf-8"?><Relationships xmlns="http://schemas.openxmlformats.org/package/2006/relationships"><Relationship Type="http://schemas.openxmlformats.org/officeDocument/2006/relationships/slide" Target="/ppt/slides/slide2.xml" Id="R19df5181fa004cf8" /><Relationship Type="http://schemas.openxmlformats.org/officeDocument/2006/relationships/notesMaster" Target="/ppt/notesMasters/notesMaster1.xml" Id="R91d26482c388433a" /></Relationships>
</file>

<file path=ppt/notesSlides/_rels/notesSlide3.xml.rels>&#65279;<?xml version="1.0" encoding="utf-8"?><Relationships xmlns="http://schemas.openxmlformats.org/package/2006/relationships"><Relationship Type="http://schemas.openxmlformats.org/officeDocument/2006/relationships/slide" Target="/ppt/slides/slide3.xml" Id="R489f7cf6ddda4a9f" /><Relationship Type="http://schemas.openxmlformats.org/officeDocument/2006/relationships/notesMaster" Target="/ppt/notesMasters/notesMaster1.xml" Id="Rba820eb2300b4cb9" /></Relationships>
</file>

<file path=ppt/notesSlides/_rels/notesSlide4.xml.rels>&#65279;<?xml version="1.0" encoding="utf-8"?><Relationships xmlns="http://schemas.openxmlformats.org/package/2006/relationships"><Relationship Type="http://schemas.openxmlformats.org/officeDocument/2006/relationships/slide" Target="/ppt/slides/slide4.xml" Id="R9ba368f10fd64556" /><Relationship Type="http://schemas.openxmlformats.org/officeDocument/2006/relationships/notesMaster" Target="/ppt/notesMasters/notesMaster1.xml" Id="Rd8154f3b5d4c4968" /></Relationships>
</file>

<file path=ppt/notesSlides/_rels/notesSlide5.xml.rels>&#65279;<?xml version="1.0" encoding="utf-8"?><Relationships xmlns="http://schemas.openxmlformats.org/package/2006/relationships"><Relationship Type="http://schemas.openxmlformats.org/officeDocument/2006/relationships/slide" Target="/ppt/slides/slide5.xml" Id="R1abab7f2055f4776" /><Relationship Type="http://schemas.openxmlformats.org/officeDocument/2006/relationships/notesMaster" Target="/ppt/notesMasters/notesMaster1.xml" Id="R979fe3117d2c45be" /></Relationships>
</file>

<file path=ppt/notesSlides/_rels/notesSlide6.xml.rels>&#65279;<?xml version="1.0" encoding="utf-8"?><Relationships xmlns="http://schemas.openxmlformats.org/package/2006/relationships"><Relationship Type="http://schemas.openxmlformats.org/officeDocument/2006/relationships/slide" Target="/ppt/slides/slide6.xml" Id="Re651227f2a934f71" /><Relationship Type="http://schemas.openxmlformats.org/officeDocument/2006/relationships/notesMaster" Target="/ppt/notesMasters/notesMaster1.xml" Id="R51390db8246d4ccb" /></Relationships>
</file>

<file path=ppt/notesSlides/_rels/notesSlide7.xml.rels>&#65279;<?xml version="1.0" encoding="utf-8"?><Relationships xmlns="http://schemas.openxmlformats.org/package/2006/relationships"><Relationship Type="http://schemas.openxmlformats.org/officeDocument/2006/relationships/slide" Target="/ppt/slides/slide7.xml" Id="R3511391d83a64bd4" /><Relationship Type="http://schemas.openxmlformats.org/officeDocument/2006/relationships/notesMaster" Target="/ppt/notesMasters/notesMaster1.xml" Id="Rc8521155cfec4004" /></Relationships>
</file>

<file path=ppt/notesSlides/_rels/notesSlide8.xml.rels>&#65279;<?xml version="1.0" encoding="utf-8"?><Relationships xmlns="http://schemas.openxmlformats.org/package/2006/relationships"><Relationship Type="http://schemas.openxmlformats.org/officeDocument/2006/relationships/slide" Target="/ppt/slides/slide8.xml" Id="Rf36c2923bc564777" /><Relationship Type="http://schemas.openxmlformats.org/officeDocument/2006/relationships/notesMaster" Target="/ppt/notesMasters/notesMaster1.xml" Id="R60017f0ee4164356" /></Relationships>
</file>

<file path=ppt/notesSlides/_rels/notesSlide9.xml.rels>&#65279;<?xml version="1.0" encoding="utf-8"?><Relationships xmlns="http://schemas.openxmlformats.org/package/2006/relationships"><Relationship Type="http://schemas.openxmlformats.org/officeDocument/2006/relationships/slide" Target="/ppt/slides/slide9.xml" Id="R324302c4093040ac" /><Relationship Type="http://schemas.openxmlformats.org/officeDocument/2006/relationships/notesMaster" Target="/ppt/notesMasters/notesMaster1.xml" Id="R1e318e6621fd447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88a7cb00ead4a57" /><Relationship Type="http://schemas.openxmlformats.org/officeDocument/2006/relationships/notesMaster" Target="/ppt/notesMasters/notesMaster1.xml" Id="Rc308ed31c02d4e1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c4cf4ff1bd6461b" /><Relationship Type="http://schemas.openxmlformats.org/officeDocument/2006/relationships/notesMaster" Target="/ppt/notesMasters/notesMaster1.xml" Id="Re62a406d27c547b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1bfc9739acd463a" /><Relationship Type="http://schemas.openxmlformats.org/officeDocument/2006/relationships/notesMaster" Target="/ppt/notesMasters/notesMaster1.xml" Id="Re01043547c24473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232cfc9b6f14dbe" /><Relationship Type="http://schemas.openxmlformats.org/officeDocument/2006/relationships/notesMaster" Target="/ppt/notesMasters/notesMaster1.xml" Id="R049b2ed62d5242b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6a9bf20de0b41bf" /><Relationship Type="http://schemas.openxmlformats.org/officeDocument/2006/relationships/notesMaster" Target="/ppt/notesMasters/notesMaster1.xml" Id="Rc90f128bed08484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64a6bcf44574cf4" /><Relationship Type="http://schemas.openxmlformats.org/officeDocument/2006/relationships/notesMaster" Target="/ppt/notesMasters/notesMaster1.xml" Id="R1222885b7a45467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e75dd32d3014584" /><Relationship Type="http://schemas.openxmlformats.org/officeDocument/2006/relationships/notesMaster" Target="/ppt/notesMasters/notesMaster1.xml" Id="Rb89973c707e5461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f346f2f46b04070" /><Relationship Type="http://schemas.openxmlformats.org/officeDocument/2006/relationships/notesMaster" Target="/ppt/notesMasters/notesMaster1.xml" Id="R81c9d2a356284f6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98b24c16660426c" /><Relationship Type="http://schemas.openxmlformats.org/officeDocument/2006/relationships/notesMaster" Target="/ppt/notesMasters/notesMaster1.xml" Id="R393c85df55b8420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822692916c44c51" /><Relationship Type="http://schemas.openxmlformats.org/officeDocument/2006/relationships/notesMaster" Target="/ppt/notesMasters/notesMaster1.xml" Id="R7cbae126327243f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37f224e020c4a6e" /><Relationship Type="http://schemas.openxmlformats.org/officeDocument/2006/relationships/notesMaster" Target="/ppt/notesMasters/notesMaster1.xml" Id="Rc1f3cbb132ce4b1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b845ce18532426c" /><Relationship Type="http://schemas.openxmlformats.org/officeDocument/2006/relationships/notesMaster" Target="/ppt/notesMasters/notesMaster1.xml" Id="Rf3de1563746a459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1a4d9c0a0b04a3f" /><Relationship Type="http://schemas.openxmlformats.org/officeDocument/2006/relationships/notesMaster" Target="/ppt/notesMasters/notesMaster1.xml" Id="R64b2f45543f5412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f5dfa6a023849db" /><Relationship Type="http://schemas.openxmlformats.org/officeDocument/2006/relationships/notesMaster" Target="/ppt/notesMasters/notesMaster1.xml" Id="R3d3bbedac6a9422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1aa41f556b54854" /><Relationship Type="http://schemas.openxmlformats.org/officeDocument/2006/relationships/notesMaster" Target="/ppt/notesMasters/notesMaster1.xml" Id="Rb566847589874a7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87d2ec08766e447d" /><Relationship Type="http://schemas.openxmlformats.org/officeDocument/2006/relationships/notesMaster" Target="/ppt/notesMasters/notesMaster1.xml" Id="Ra7ce1750227a423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be1189a9f0542dc" /><Relationship Type="http://schemas.openxmlformats.org/officeDocument/2006/relationships/notesMaster" Target="/ppt/notesMasters/notesMaster1.xml" Id="R5bd986010be1435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a4ad7ddeaa141b1" /><Relationship Type="http://schemas.openxmlformats.org/officeDocument/2006/relationships/notesMaster" Target="/ppt/notesMasters/notesMaster1.xml" Id="R2dac515e391c4e2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f22381b52f446f4" /><Relationship Type="http://schemas.openxmlformats.org/officeDocument/2006/relationships/notesMaster" Target="/ppt/notesMasters/notesMaster1.xml" Id="Rb5d0fd8ac236440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86263489e0446f2" /><Relationship Type="http://schemas.openxmlformats.org/officeDocument/2006/relationships/notesMaster" Target="/ppt/notesMasters/notesMaster1.xml" Id="R6eec3d43cf384b5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c6380857b2141a9" /><Relationship Type="http://schemas.openxmlformats.org/officeDocument/2006/relationships/notesMaster" Target="/ppt/notesMasters/notesMaster1.xml" Id="R6de35cbf292541d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3c52ea453d04c4f" /><Relationship Type="http://schemas.openxmlformats.org/officeDocument/2006/relationships/notesMaster" Target="/ppt/notesMasters/notesMaster1.xml" Id="R1420c46eab474cb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4917f61f6864697" /><Relationship Type="http://schemas.openxmlformats.org/officeDocument/2006/relationships/notesMaster" Target="/ppt/notesMasters/notesMaster1.xml" Id="R8a6ec0343c96450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4317833cc9f47c2" /><Relationship Type="http://schemas.openxmlformats.org/officeDocument/2006/relationships/notesMaster" Target="/ppt/notesMasters/notesMaster1.xml" Id="R02cb288322da474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dbd9e17c63a458c" /><Relationship Type="http://schemas.openxmlformats.org/officeDocument/2006/relationships/notesMaster" Target="/ppt/notesMasters/notesMaster1.xml" Id="Raa51b9cb51f6483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ca8029477ff74bec" /><Relationship Type="http://schemas.openxmlformats.org/officeDocument/2006/relationships/notesMaster" Target="/ppt/notesMasters/notesMaster1.xml" Id="Rdd138cd7a400410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95c61927c4c94f61" /><Relationship Type="http://schemas.openxmlformats.org/officeDocument/2006/relationships/notesMaster" Target="/ppt/notesMasters/notesMaster1.xml" Id="R0a38478a0e454da5"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3cf96404c314beb" /><Relationship Type="http://schemas.openxmlformats.org/officeDocument/2006/relationships/notesMaster" Target="/ppt/notesMasters/notesMaster1.xml" Id="R53e0cb026a3e444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de11cfdd3164628" /><Relationship Type="http://schemas.openxmlformats.org/officeDocument/2006/relationships/notesMaster" Target="/ppt/notesMasters/notesMaster1.xml" Id="R9e1142133ba64388"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0514b0ef69994cd5" /><Relationship Type="http://schemas.openxmlformats.org/officeDocument/2006/relationships/notesMaster" Target="/ppt/notesMasters/notesMaster1.xml" Id="Rb6cb6cd2ada54188"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faa4d9efe0ba4bf9" /><Relationship Type="http://schemas.openxmlformats.org/officeDocument/2006/relationships/notesMaster" Target="/ppt/notesMasters/notesMaster1.xml" Id="R332eca3a60374a42"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6bd85b038d247d0" /><Relationship Type="http://schemas.openxmlformats.org/officeDocument/2006/relationships/notesMaster" Target="/ppt/notesMasters/notesMaster1.xml" Id="R30180c3c01ac42b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0dd60e13c8744bc" /><Relationship Type="http://schemas.openxmlformats.org/officeDocument/2006/relationships/notesMaster" Target="/ppt/notesMasters/notesMaster1.xml" Id="Rb7ade5b9f1314a27"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646784a3daa0493f" /><Relationship Type="http://schemas.openxmlformats.org/officeDocument/2006/relationships/notesMaster" Target="/ppt/notesMasters/notesMaster1.xml" Id="Rbbc872bffd814b3b"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b43936a1712d4ae8" /><Relationship Type="http://schemas.openxmlformats.org/officeDocument/2006/relationships/notesMaster" Target="/ppt/notesMasters/notesMaster1.xml" Id="R4125d73159c54c00"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9a6b9757be674955" /><Relationship Type="http://schemas.openxmlformats.org/officeDocument/2006/relationships/notesMaster" Target="/ppt/notesMasters/notesMaster1.xml" Id="Rde0b881a0d33470a"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da24142fd0c4c8b" /><Relationship Type="http://schemas.openxmlformats.org/officeDocument/2006/relationships/notesMaster" Target="/ppt/notesMasters/notesMaster1.xml" Id="R9a08bd70bbd64bd2"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225498d712ba4a7b" /><Relationship Type="http://schemas.openxmlformats.org/officeDocument/2006/relationships/notesMaster" Target="/ppt/notesMasters/notesMaster1.xml" Id="Re4451fab93844d95"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d65a9834a2804f4e" /><Relationship Type="http://schemas.openxmlformats.org/officeDocument/2006/relationships/notesMaster" Target="/ppt/notesMasters/notesMaster1.xml" Id="R33b4a06cd3fd4320"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c2086765bc8640c3" /><Relationship Type="http://schemas.openxmlformats.org/officeDocument/2006/relationships/notesMaster" Target="/ppt/notesMasters/notesMaster1.xml" Id="Ra03541838e0b4abf"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2c84bc5a98d44ef0" /><Relationship Type="http://schemas.openxmlformats.org/officeDocument/2006/relationships/notesMaster" Target="/ppt/notesMasters/notesMaster1.xml" Id="Re2db8a32d72440a4"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cda96d2010104d1e" /><Relationship Type="http://schemas.openxmlformats.org/officeDocument/2006/relationships/notesMaster" Target="/ppt/notesMasters/notesMaster1.xml" Id="R7b845e6509484f1e"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65a7dfc34c1d4c98" /><Relationship Type="http://schemas.openxmlformats.org/officeDocument/2006/relationships/notesMaster" Target="/ppt/notesMasters/notesMaster1.xml" Id="Rc5bada042b6a4600"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b8994accb14246db" /><Relationship Type="http://schemas.openxmlformats.org/officeDocument/2006/relationships/notesMaster" Target="/ppt/notesMasters/notesMaster1.xml" Id="Rda85de5e110340e0"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09db41c6d3eb4fe4" /><Relationship Type="http://schemas.openxmlformats.org/officeDocument/2006/relationships/notesMaster" Target="/ppt/notesMasters/notesMaster1.xml" Id="R185ffce7ac5040ea"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2fec8f73d0244df1" /><Relationship Type="http://schemas.openxmlformats.org/officeDocument/2006/relationships/notesMaster" Target="/ppt/notesMasters/notesMaster1.xml" Id="Rdd33078d3d96475f"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5a018740e80e4f84" /><Relationship Type="http://schemas.openxmlformats.org/officeDocument/2006/relationships/notesMaster" Target="/ppt/notesMasters/notesMaster1.xml" Id="R41035843535944c9"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19a2dbbf97764d17" /><Relationship Type="http://schemas.openxmlformats.org/officeDocument/2006/relationships/notesMaster" Target="/ppt/notesMasters/notesMaster1.xml" Id="R5c5ca969b730457c"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107e5ffda73d405d" /><Relationship Type="http://schemas.openxmlformats.org/officeDocument/2006/relationships/notesMaster" Target="/ppt/notesMasters/notesMaster1.xml" Id="R22f59dafb36040d5"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42b8359224ae4a2f" /><Relationship Type="http://schemas.openxmlformats.org/officeDocument/2006/relationships/notesMaster" Target="/ppt/notesMasters/notesMaster1.xml" Id="Rfadaf7cbecf347fc"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626750955b104f7e" /><Relationship Type="http://schemas.openxmlformats.org/officeDocument/2006/relationships/notesMaster" Target="/ppt/notesMasters/notesMaster1.xml" Id="R1d65459d433d4c7b"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5e261b9aecec4025" /><Relationship Type="http://schemas.openxmlformats.org/officeDocument/2006/relationships/notesMaster" Target="/ppt/notesMasters/notesMaster1.xml" Id="Rbbbb470f557a456d"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c18bc6463c364926" /><Relationship Type="http://schemas.openxmlformats.org/officeDocument/2006/relationships/notesMaster" Target="/ppt/notesMasters/notesMaster1.xml" Id="R87e52ff77d4e49bf"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c927fd9d9a9c4644" /><Relationship Type="http://schemas.openxmlformats.org/officeDocument/2006/relationships/notesMaster" Target="/ppt/notesMasters/notesMaster1.xml" Id="R9c0bc569b59f4a8e"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fe7863b884d741e8" /><Relationship Type="http://schemas.openxmlformats.org/officeDocument/2006/relationships/notesMaster" Target="/ppt/notesMasters/notesMaster1.xml" Id="Rfabd52da92314192"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fa0ab8344a61495f" /><Relationship Type="http://schemas.openxmlformats.org/officeDocument/2006/relationships/notesMaster" Target="/ppt/notesMasters/notesMaster1.xml" Id="R363e8be7296d4d29"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180dc6e623364a42" /><Relationship Type="http://schemas.openxmlformats.org/officeDocument/2006/relationships/notesMaster" Target="/ppt/notesMasters/notesMaster1.xml" Id="R3933924bc2e840a9"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31a2744f7d5444c9" /><Relationship Type="http://schemas.openxmlformats.org/officeDocument/2006/relationships/notesMaster" Target="/ppt/notesMasters/notesMaster1.xml" Id="R4ae27ed493d546ce"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bd7000226bcf4f51" /><Relationship Type="http://schemas.openxmlformats.org/officeDocument/2006/relationships/notesMaster" Target="/ppt/notesMasters/notesMaster1.xml" Id="R6962a362a1884b2e"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8f85f160a9704368" /><Relationship Type="http://schemas.openxmlformats.org/officeDocument/2006/relationships/notesMaster" Target="/ppt/notesMasters/notesMaster1.xml" Id="R4c227ba7db124c5b"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c9a09f308b844b6d" /><Relationship Type="http://schemas.openxmlformats.org/officeDocument/2006/relationships/notesMaster" Target="/ppt/notesMasters/notesMaster1.xml" Id="Rf6346b6d334e48f7"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b3a142cc8de34ab2" /><Relationship Type="http://schemas.openxmlformats.org/officeDocument/2006/relationships/notesMaster" Target="/ppt/notesMasters/notesMaster1.xml" Id="R48e500165eba40db"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78d3c79503cc4ecb" /><Relationship Type="http://schemas.openxmlformats.org/officeDocument/2006/relationships/notesMaster" Target="/ppt/notesMasters/notesMaster1.xml" Id="Rf51f8eb0e0dc4574"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6e63eceb5f504d43" /><Relationship Type="http://schemas.openxmlformats.org/officeDocument/2006/relationships/notesMaster" Target="/ppt/notesMasters/notesMaster1.xml" Id="Rc22127bae4054544"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e864f25deb8a4a30" /><Relationship Type="http://schemas.openxmlformats.org/officeDocument/2006/relationships/notesMaster" Target="/ppt/notesMasters/notesMaster1.xml" Id="R5741211fa32b4c03"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5a95a43bc98e478f" /><Relationship Type="http://schemas.openxmlformats.org/officeDocument/2006/relationships/notesMaster" Target="/ppt/notesMasters/notesMaster1.xml" Id="Rbf6a36c1f44842bc"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ec4ec9f169164a67" /><Relationship Type="http://schemas.openxmlformats.org/officeDocument/2006/relationships/notesMaster" Target="/ppt/notesMasters/notesMaster1.xml" Id="Rddd65deda98449fc"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627646c0b2da49a6" /><Relationship Type="http://schemas.openxmlformats.org/officeDocument/2006/relationships/notesMaster" Target="/ppt/notesMasters/notesMaster1.xml" Id="R74a06ed899eb4cc1"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316d231e37904627" /><Relationship Type="http://schemas.openxmlformats.org/officeDocument/2006/relationships/notesMaster" Target="/ppt/notesMasters/notesMaster1.xml" Id="R564d2d466d4b47f7"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cce60297c38c4d1a" /><Relationship Type="http://schemas.openxmlformats.org/officeDocument/2006/relationships/notesMaster" Target="/ppt/notesMasters/notesMaster1.xml" Id="R4addf2e78a7b4dc6"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6ead791c24284573" /><Relationship Type="http://schemas.openxmlformats.org/officeDocument/2006/relationships/notesMaster" Target="/ppt/notesMasters/notesMaster1.xml" Id="Rece4b8ab02b1445e"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fb2253f28eff410e" /><Relationship Type="http://schemas.openxmlformats.org/officeDocument/2006/relationships/notesMaster" Target="/ppt/notesMasters/notesMaster1.xml" Id="R00e932b093514112"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bc797cabda774472" /><Relationship Type="http://schemas.openxmlformats.org/officeDocument/2006/relationships/notesMaster" Target="/ppt/notesMasters/notesMaster1.xml" Id="Rc1708944cd464a6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c40bb6e974445fa" /><Relationship Type="http://schemas.openxmlformats.org/officeDocument/2006/relationships/image" Target="/ppt/media/image.png" Id="R6f8610b76e5c4450" /><Relationship Type="http://schemas.openxmlformats.org/officeDocument/2006/relationships/image" Target="/ppt/media/image2.png" Id="Re730646198d14531" /><Relationship Type="http://schemas.openxmlformats.org/officeDocument/2006/relationships/image" Target="/ppt/media/image.jpeg" Id="R73604fa647ff458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6477a103bfd4a3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f8610b76e5c445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730646198d1453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3604fa647ff458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d2fbf6f52e44187" /><Relationship Type="http://schemas.openxmlformats.org/officeDocument/2006/relationships/slideLayout" Target="/ppt/slideLayouts/slideLayout1.xml" Id="Rddac112f12e4408a" /><Relationship Type="http://schemas.openxmlformats.org/officeDocument/2006/relationships/slideLayout" Target="/ppt/slideLayouts/slideLayout2.xml" Id="Rfe0d703696b142a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dac112f12e4408a"/>
    <p:sldLayoutId xmlns:r="http://schemas.openxmlformats.org/officeDocument/2006/relationships" id="2147483650" r:id="Rfe0d703696b142a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66997c89bac44db" /><Relationship Type="http://schemas.openxmlformats.org/officeDocument/2006/relationships/notesSlide" Target="/ppt/notesSlides/notesSlide1.xml" Id="R7ec850f7b2bd47b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6655c8df9c743a4" /><Relationship Type="http://schemas.openxmlformats.org/officeDocument/2006/relationships/notesSlide" Target="/ppt/notesSlides/notesSlide2.xml" Id="Rc64416be55c04a6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d23abf776204ffd" /><Relationship Type="http://schemas.openxmlformats.org/officeDocument/2006/relationships/notesSlide" Target="/ppt/notesSlides/notesSlide3.xml" Id="R2c94d53ee9d7409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2dd51d42dd548c2" /><Relationship Type="http://schemas.openxmlformats.org/officeDocument/2006/relationships/notesSlide" Target="/ppt/notesSlides/notesSlide4.xml" Id="Rebf5322522dd413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91262838c1641dc" /><Relationship Type="http://schemas.openxmlformats.org/officeDocument/2006/relationships/notesSlide" Target="/ppt/notesSlides/notesSlide5.xml" Id="Rd9a1dc00914c423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07426d4d2514638" /><Relationship Type="http://schemas.openxmlformats.org/officeDocument/2006/relationships/notesSlide" Target="/ppt/notesSlides/notesSlide6.xml" Id="R6b59c779cf97427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95d51c4487b481a" /><Relationship Type="http://schemas.openxmlformats.org/officeDocument/2006/relationships/notesSlide" Target="/ppt/notesSlides/notesSlide7.xml" Id="R9610e19d20cf449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7f94aee48b741b9" /><Relationship Type="http://schemas.openxmlformats.org/officeDocument/2006/relationships/notesSlide" Target="/ppt/notesSlides/notesSlide8.xml" Id="R6e3fd38e9a2b4b5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2d8e14d14f24664" /><Relationship Type="http://schemas.openxmlformats.org/officeDocument/2006/relationships/notesSlide" Target="/ppt/notesSlides/notesSlide9.xml" Id="R0e7cddf5332849e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1c3f863a7ea4492b" /><Relationship Type="http://schemas.openxmlformats.org/officeDocument/2006/relationships/notesSlide" Target="/ppt/notesSlides/notesSlide10.xml" Id="Rcf045556ab76453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f9de35a977c416f" /><Relationship Type="http://schemas.openxmlformats.org/officeDocument/2006/relationships/notesSlide" Target="/ppt/notesSlides/notesSlide11.xml" Id="Rd540b810b1e74f5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ff50f3e0ddd453d" /><Relationship Type="http://schemas.openxmlformats.org/officeDocument/2006/relationships/notesSlide" Target="/ppt/notesSlides/notesSlide12.xml" Id="R3224a2113254424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591e40a75df41b7" /><Relationship Type="http://schemas.openxmlformats.org/officeDocument/2006/relationships/notesSlide" Target="/ppt/notesSlides/notesSlide13.xml" Id="R16f9efb6d8e94c9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7ed0996b5854a03" /><Relationship Type="http://schemas.openxmlformats.org/officeDocument/2006/relationships/notesSlide" Target="/ppt/notesSlides/notesSlide14.xml" Id="Rc51ec6ba7cd64c8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ac7336e51e64103" /><Relationship Type="http://schemas.openxmlformats.org/officeDocument/2006/relationships/notesSlide" Target="/ppt/notesSlides/notesSlide15.xml" Id="Rec7827b9667c4f0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e16010804d94170" /><Relationship Type="http://schemas.openxmlformats.org/officeDocument/2006/relationships/notesSlide" Target="/ppt/notesSlides/notesSlide16.xml" Id="R4bc9929c19b040c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88fa2d822284fd7" /><Relationship Type="http://schemas.openxmlformats.org/officeDocument/2006/relationships/notesSlide" Target="/ppt/notesSlides/notesSlide17.xml" Id="R0605a0e87548405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1e0c44b37044977" /><Relationship Type="http://schemas.openxmlformats.org/officeDocument/2006/relationships/notesSlide" Target="/ppt/notesSlides/notesSlide18.xml" Id="Rb205527b2895488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10965d136ac40ca" /><Relationship Type="http://schemas.openxmlformats.org/officeDocument/2006/relationships/notesSlide" Target="/ppt/notesSlides/notesSlide19.xml" Id="R9726fa2662d5494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8df2d82de3d414b" /><Relationship Type="http://schemas.openxmlformats.org/officeDocument/2006/relationships/notesSlide" Target="/ppt/notesSlides/notesSlide20.xml" Id="R8e48e92638fd4c3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ad3402db3074466" /><Relationship Type="http://schemas.openxmlformats.org/officeDocument/2006/relationships/notesSlide" Target="/ppt/notesSlides/notesSlide21.xml" Id="R6afc9b68233841f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735a62c91ee413d" /><Relationship Type="http://schemas.openxmlformats.org/officeDocument/2006/relationships/notesSlide" Target="/ppt/notesSlides/notesSlide22.xml" Id="R8b3f7a8f32de4a4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fe6320359104600" /><Relationship Type="http://schemas.openxmlformats.org/officeDocument/2006/relationships/notesSlide" Target="/ppt/notesSlides/notesSlide23.xml" Id="R00be96a3f8e4453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2cf579aedff4e11" /><Relationship Type="http://schemas.openxmlformats.org/officeDocument/2006/relationships/notesSlide" Target="/ppt/notesSlides/notesSlide24.xml" Id="R41d315f6b47c4fd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abb7258f07b41e9" /><Relationship Type="http://schemas.openxmlformats.org/officeDocument/2006/relationships/notesSlide" Target="/ppt/notesSlides/notesSlide25.xml" Id="R0586b96ff08a409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d3c3f54a5a84f16" /><Relationship Type="http://schemas.openxmlformats.org/officeDocument/2006/relationships/notesSlide" Target="/ppt/notesSlides/notesSlide26.xml" Id="R976d09bede7048d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a14dffce7894a7e" /><Relationship Type="http://schemas.openxmlformats.org/officeDocument/2006/relationships/notesSlide" Target="/ppt/notesSlides/notesSlide27.xml" Id="Ra24ce4016ee74cd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7615591b54d420e" /><Relationship Type="http://schemas.openxmlformats.org/officeDocument/2006/relationships/notesSlide" Target="/ppt/notesSlides/notesSlide28.xml" Id="R4a137bc57eaf4b2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56e71c9145f4f42" /><Relationship Type="http://schemas.openxmlformats.org/officeDocument/2006/relationships/notesSlide" Target="/ppt/notesSlides/notesSlide29.xml" Id="R89ccaa5e389d443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25c0930f4384629" /><Relationship Type="http://schemas.openxmlformats.org/officeDocument/2006/relationships/notesSlide" Target="/ppt/notesSlides/notesSlide30.xml" Id="R1872e013c374476c"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687f174c2284598" /><Relationship Type="http://schemas.openxmlformats.org/officeDocument/2006/relationships/notesSlide" Target="/ppt/notesSlides/notesSlide31.xml" Id="R6f6bfe32559d4dd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3856a19201d44b9" /><Relationship Type="http://schemas.openxmlformats.org/officeDocument/2006/relationships/notesSlide" Target="/ppt/notesSlides/notesSlide32.xml" Id="R65c1e6a7ffcd405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60ecb221ffd341d2" /><Relationship Type="http://schemas.openxmlformats.org/officeDocument/2006/relationships/notesSlide" Target="/ppt/notesSlides/notesSlide33.xml" Id="R30304e73d5f04a7d"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df5e945a62944b96" /><Relationship Type="http://schemas.openxmlformats.org/officeDocument/2006/relationships/notesSlide" Target="/ppt/notesSlides/notesSlide34.xml" Id="R5a7d90025c97469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66135b9d564c4034" /><Relationship Type="http://schemas.openxmlformats.org/officeDocument/2006/relationships/notesSlide" Target="/ppt/notesSlides/notesSlide35.xml" Id="Rf049681f9a2445c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1b0dc8cb5374a00" /><Relationship Type="http://schemas.openxmlformats.org/officeDocument/2006/relationships/notesSlide" Target="/ppt/notesSlides/notesSlide36.xml" Id="R15bcc8efc1c9496c"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dc997e5f0a774d0d" /><Relationship Type="http://schemas.openxmlformats.org/officeDocument/2006/relationships/notesSlide" Target="/ppt/notesSlides/notesSlide37.xml" Id="R1e4ddca7aef24b0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740f626bfb574b20" /><Relationship Type="http://schemas.openxmlformats.org/officeDocument/2006/relationships/notesSlide" Target="/ppt/notesSlides/notesSlide38.xml" Id="R987bd53beb1a4a7b"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d6a62462cdd34b98" /><Relationship Type="http://schemas.openxmlformats.org/officeDocument/2006/relationships/notesSlide" Target="/ppt/notesSlides/notesSlide39.xml" Id="Re6177402d74d431f"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a88ec1bc707d4b2a" /><Relationship Type="http://schemas.openxmlformats.org/officeDocument/2006/relationships/notesSlide" Target="/ppt/notesSlides/notesSlide40.xml" Id="R5b20dc3e31b0451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0fbfbed2a3464823" /><Relationship Type="http://schemas.openxmlformats.org/officeDocument/2006/relationships/notesSlide" Target="/ppt/notesSlides/notesSlide41.xml" Id="R9ca8cc264a6441be"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4399725cb17d446e" /><Relationship Type="http://schemas.openxmlformats.org/officeDocument/2006/relationships/notesSlide" Target="/ppt/notesSlides/notesSlide42.xml" Id="Rbb9427c787a54fe9"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165263b8e3284c78" /><Relationship Type="http://schemas.openxmlformats.org/officeDocument/2006/relationships/notesSlide" Target="/ppt/notesSlides/notesSlide43.xml" Id="R36fda3c447f3451e"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6fcacfbd57784bcb" /><Relationship Type="http://schemas.openxmlformats.org/officeDocument/2006/relationships/notesSlide" Target="/ppt/notesSlides/notesSlide44.xml" Id="R0dc22a3a7a024d47"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4f0c26775e9743bd" /><Relationship Type="http://schemas.openxmlformats.org/officeDocument/2006/relationships/notesSlide" Target="/ppt/notesSlides/notesSlide45.xml" Id="Rbbb7309a22d5485a"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946f6bd20d554f83" /><Relationship Type="http://schemas.openxmlformats.org/officeDocument/2006/relationships/notesSlide" Target="/ppt/notesSlides/notesSlide46.xml" Id="Rfd5ccb0583714a6f"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d2cab2eed0b04b4d" /><Relationship Type="http://schemas.openxmlformats.org/officeDocument/2006/relationships/notesSlide" Target="/ppt/notesSlides/notesSlide47.xml" Id="Ra4cc81ea262a4ab2"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706aaf68e97e4732" /><Relationship Type="http://schemas.openxmlformats.org/officeDocument/2006/relationships/notesSlide" Target="/ppt/notesSlides/notesSlide48.xml" Id="R6d4add50bac242ad"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12e69e0d964d4d32" /><Relationship Type="http://schemas.openxmlformats.org/officeDocument/2006/relationships/notesSlide" Target="/ppt/notesSlides/notesSlide49.xml" Id="R12ae09dbb5824308"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e3ae3c2a93e944b3" /><Relationship Type="http://schemas.openxmlformats.org/officeDocument/2006/relationships/notesSlide" Target="/ppt/notesSlides/notesSlide50.xml" Id="R5a949f588add4a49"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f0d6aa59987c407e" /><Relationship Type="http://schemas.openxmlformats.org/officeDocument/2006/relationships/notesSlide" Target="/ppt/notesSlides/notesSlide51.xml" Id="R0961cec06a3e43c8"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509996aa94aa4517" /><Relationship Type="http://schemas.openxmlformats.org/officeDocument/2006/relationships/notesSlide" Target="/ppt/notesSlides/notesSlide52.xml" Id="R658f12f7f7814d03"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598a9659037745c6" /><Relationship Type="http://schemas.openxmlformats.org/officeDocument/2006/relationships/notesSlide" Target="/ppt/notesSlides/notesSlide53.xml" Id="Rb94d51ab9b5e4d05"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a1c507e42d444251" /><Relationship Type="http://schemas.openxmlformats.org/officeDocument/2006/relationships/notesSlide" Target="/ppt/notesSlides/notesSlide54.xml" Id="R8a72d54c66c64267"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896d80fdb7dd41db" /><Relationship Type="http://schemas.openxmlformats.org/officeDocument/2006/relationships/notesSlide" Target="/ppt/notesSlides/notesSlide55.xml" Id="R44544c3e581d481f"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05edbc3e9d494cc6" /><Relationship Type="http://schemas.openxmlformats.org/officeDocument/2006/relationships/notesSlide" Target="/ppt/notesSlides/notesSlide56.xml" Id="R27c61abdeda24ea3"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4444199e88364071" /><Relationship Type="http://schemas.openxmlformats.org/officeDocument/2006/relationships/notesSlide" Target="/ppt/notesSlides/notesSlide57.xml" Id="R8f0f0e2eeb6e4bc7"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681edf7bb6bc4aaa" /><Relationship Type="http://schemas.openxmlformats.org/officeDocument/2006/relationships/notesSlide" Target="/ppt/notesSlides/notesSlide58.xml" Id="R1608a47e9f474c05" /></Relationships>
</file>

<file path=ppt/slides/_rels/slide59.xml.rels>&#65279;<?xml version="1.0" encoding="utf-8"?><Relationships xmlns="http://schemas.openxmlformats.org/package/2006/relationships"><Relationship Type="http://schemas.openxmlformats.org/officeDocument/2006/relationships/slideLayout" Target="/ppt/slideLayouts/slideLayout2.xml" Id="R5c2f43a698394903" /><Relationship Type="http://schemas.openxmlformats.org/officeDocument/2006/relationships/notesSlide" Target="/ppt/notesSlides/notesSlide59.xml" Id="R47d36c4ce0ed44d9" /></Relationships>
</file>

<file path=ppt/slides/_rels/slide60.xml.rels>&#65279;<?xml version="1.0" encoding="utf-8"?><Relationships xmlns="http://schemas.openxmlformats.org/package/2006/relationships"><Relationship Type="http://schemas.openxmlformats.org/officeDocument/2006/relationships/slideLayout" Target="/ppt/slideLayouts/slideLayout2.xml" Id="Rc14da053679a4ca9" /><Relationship Type="http://schemas.openxmlformats.org/officeDocument/2006/relationships/notesSlide" Target="/ppt/notesSlides/notesSlide60.xml" Id="R131052dcfdc64d20" /></Relationships>
</file>

<file path=ppt/slides/_rels/slide61.xml.rels>&#65279;<?xml version="1.0" encoding="utf-8"?><Relationships xmlns="http://schemas.openxmlformats.org/package/2006/relationships"><Relationship Type="http://schemas.openxmlformats.org/officeDocument/2006/relationships/slideLayout" Target="/ppt/slideLayouts/slideLayout2.xml" Id="R6f482a553518461e" /><Relationship Type="http://schemas.openxmlformats.org/officeDocument/2006/relationships/notesSlide" Target="/ppt/notesSlides/notesSlide61.xml" Id="Rf8068c66a17f4144" /></Relationships>
</file>

<file path=ppt/slides/_rels/slide62.xml.rels>&#65279;<?xml version="1.0" encoding="utf-8"?><Relationships xmlns="http://schemas.openxmlformats.org/package/2006/relationships"><Relationship Type="http://schemas.openxmlformats.org/officeDocument/2006/relationships/slideLayout" Target="/ppt/slideLayouts/slideLayout2.xml" Id="Ra7b1adaaafdd46fb" /><Relationship Type="http://schemas.openxmlformats.org/officeDocument/2006/relationships/notesSlide" Target="/ppt/notesSlides/notesSlide62.xml" Id="Rf6ea26cd51574790" /></Relationships>
</file>

<file path=ppt/slides/_rels/slide63.xml.rels>&#65279;<?xml version="1.0" encoding="utf-8"?><Relationships xmlns="http://schemas.openxmlformats.org/package/2006/relationships"><Relationship Type="http://schemas.openxmlformats.org/officeDocument/2006/relationships/slideLayout" Target="/ppt/slideLayouts/slideLayout2.xml" Id="R326f516ac12a43d0" /><Relationship Type="http://schemas.openxmlformats.org/officeDocument/2006/relationships/notesSlide" Target="/ppt/notesSlides/notesSlide63.xml" Id="R16e53eca5711455e" /></Relationships>
</file>

<file path=ppt/slides/_rels/slide64.xml.rels>&#65279;<?xml version="1.0" encoding="utf-8"?><Relationships xmlns="http://schemas.openxmlformats.org/package/2006/relationships"><Relationship Type="http://schemas.openxmlformats.org/officeDocument/2006/relationships/slideLayout" Target="/ppt/slideLayouts/slideLayout2.xml" Id="R03211dd612b04a7e" /><Relationship Type="http://schemas.openxmlformats.org/officeDocument/2006/relationships/notesSlide" Target="/ppt/notesSlides/notesSlide64.xml" Id="R278c830c2ad54b2e" /></Relationships>
</file>

<file path=ppt/slides/_rels/slide65.xml.rels>&#65279;<?xml version="1.0" encoding="utf-8"?><Relationships xmlns="http://schemas.openxmlformats.org/package/2006/relationships"><Relationship Type="http://schemas.openxmlformats.org/officeDocument/2006/relationships/slideLayout" Target="/ppt/slideLayouts/slideLayout2.xml" Id="R6c13c3b6dd7b4b54" /><Relationship Type="http://schemas.openxmlformats.org/officeDocument/2006/relationships/notesSlide" Target="/ppt/notesSlides/notesSlide65.xml" Id="R0a4a760d95084462" /></Relationships>
</file>

<file path=ppt/slides/_rels/slide66.xml.rels>&#65279;<?xml version="1.0" encoding="utf-8"?><Relationships xmlns="http://schemas.openxmlformats.org/package/2006/relationships"><Relationship Type="http://schemas.openxmlformats.org/officeDocument/2006/relationships/slideLayout" Target="/ppt/slideLayouts/slideLayout2.xml" Id="Rbfa03c03dbb9426d" /><Relationship Type="http://schemas.openxmlformats.org/officeDocument/2006/relationships/notesSlide" Target="/ppt/notesSlides/notesSlide66.xml" Id="R9bb2f110ef894f3f" /></Relationships>
</file>

<file path=ppt/slides/_rels/slide67.xml.rels>&#65279;<?xml version="1.0" encoding="utf-8"?><Relationships xmlns="http://schemas.openxmlformats.org/package/2006/relationships"><Relationship Type="http://schemas.openxmlformats.org/officeDocument/2006/relationships/slideLayout" Target="/ppt/slideLayouts/slideLayout2.xml" Id="Rb2bba6b9dc3448c2" /><Relationship Type="http://schemas.openxmlformats.org/officeDocument/2006/relationships/notesSlide" Target="/ppt/notesSlides/notesSlide67.xml" Id="R2678e28c0e5043f4" /></Relationships>
</file>

<file path=ppt/slides/_rels/slide68.xml.rels>&#65279;<?xml version="1.0" encoding="utf-8"?><Relationships xmlns="http://schemas.openxmlformats.org/package/2006/relationships"><Relationship Type="http://schemas.openxmlformats.org/officeDocument/2006/relationships/slideLayout" Target="/ppt/slideLayouts/slideLayout2.xml" Id="Rebf4e9b3d3914313" /><Relationship Type="http://schemas.openxmlformats.org/officeDocument/2006/relationships/notesSlide" Target="/ppt/notesSlides/notesSlide68.xml" Id="Rf66b9a0f8f3e44f2" /></Relationships>
</file>

<file path=ppt/slides/_rels/slide69.xml.rels>&#65279;<?xml version="1.0" encoding="utf-8"?><Relationships xmlns="http://schemas.openxmlformats.org/package/2006/relationships"><Relationship Type="http://schemas.openxmlformats.org/officeDocument/2006/relationships/slideLayout" Target="/ppt/slideLayouts/slideLayout2.xml" Id="R6e2ef4ecd5a54098" /><Relationship Type="http://schemas.openxmlformats.org/officeDocument/2006/relationships/notesSlide" Target="/ppt/notesSlides/notesSlide69.xml" Id="R31c83bb27c6345c5" /></Relationships>
</file>

<file path=ppt/slides/_rels/slide70.xml.rels>&#65279;<?xml version="1.0" encoding="utf-8"?><Relationships xmlns="http://schemas.openxmlformats.org/package/2006/relationships"><Relationship Type="http://schemas.openxmlformats.org/officeDocument/2006/relationships/slideLayout" Target="/ppt/slideLayouts/slideLayout2.xml" Id="R97592598e6c9457e" /><Relationship Type="http://schemas.openxmlformats.org/officeDocument/2006/relationships/notesSlide" Target="/ppt/notesSlides/notesSlide70.xml" Id="R925e830fee78466c" /></Relationships>
</file>

<file path=ppt/slides/_rels/slide71.xml.rels>&#65279;<?xml version="1.0" encoding="utf-8"?><Relationships xmlns="http://schemas.openxmlformats.org/package/2006/relationships"><Relationship Type="http://schemas.openxmlformats.org/officeDocument/2006/relationships/slideLayout" Target="/ppt/slideLayouts/slideLayout2.xml" Id="Rdc42381fe217443d" /><Relationship Type="http://schemas.openxmlformats.org/officeDocument/2006/relationships/notesSlide" Target="/ppt/notesSlides/notesSlide71.xml" Id="Rd022ba4aca3949e0" /></Relationships>
</file>

<file path=ppt/slides/_rels/slide72.xml.rels>&#65279;<?xml version="1.0" encoding="utf-8"?><Relationships xmlns="http://schemas.openxmlformats.org/package/2006/relationships"><Relationship Type="http://schemas.openxmlformats.org/officeDocument/2006/relationships/slideLayout" Target="/ppt/slideLayouts/slideLayout2.xml" Id="R2789fadef8b7445e" /><Relationship Type="http://schemas.openxmlformats.org/officeDocument/2006/relationships/notesSlide" Target="/ppt/notesSlides/notesSlide72.xml" Id="Rc5a84cbb309543bc" /></Relationships>
</file>

<file path=ppt/slides/_rels/slide73.xml.rels>&#65279;<?xml version="1.0" encoding="utf-8"?><Relationships xmlns="http://schemas.openxmlformats.org/package/2006/relationships"><Relationship Type="http://schemas.openxmlformats.org/officeDocument/2006/relationships/slideLayout" Target="/ppt/slideLayouts/slideLayout2.xml" Id="R1256d7d6f2474079" /><Relationship Type="http://schemas.openxmlformats.org/officeDocument/2006/relationships/notesSlide" Target="/ppt/notesSlides/notesSlide73.xml" Id="R01242b425c384e74" /></Relationships>
</file>

<file path=ppt/slides/_rels/slide74.xml.rels>&#65279;<?xml version="1.0" encoding="utf-8"?><Relationships xmlns="http://schemas.openxmlformats.org/package/2006/relationships"><Relationship Type="http://schemas.openxmlformats.org/officeDocument/2006/relationships/slideLayout" Target="/ppt/slideLayouts/slideLayout2.xml" Id="R6b6b5d2d95cd4360" /><Relationship Type="http://schemas.openxmlformats.org/officeDocument/2006/relationships/notesSlide" Target="/ppt/notesSlides/notesSlide74.xml" Id="R4f9d80543e79471a" /></Relationships>
</file>

<file path=ppt/slides/_rels/slide75.xml.rels>&#65279;<?xml version="1.0" encoding="utf-8"?><Relationships xmlns="http://schemas.openxmlformats.org/package/2006/relationships"><Relationship Type="http://schemas.openxmlformats.org/officeDocument/2006/relationships/slideLayout" Target="/ppt/slideLayouts/slideLayout2.xml" Id="R6a89df9d52344372" /><Relationship Type="http://schemas.openxmlformats.org/officeDocument/2006/relationships/notesSlide" Target="/ppt/notesSlides/notesSlide75.xml" Id="R244a90306ef24d50" /></Relationships>
</file>

<file path=ppt/slides/_rels/slide76.xml.rels>&#65279;<?xml version="1.0" encoding="utf-8"?><Relationships xmlns="http://schemas.openxmlformats.org/package/2006/relationships"><Relationship Type="http://schemas.openxmlformats.org/officeDocument/2006/relationships/slideLayout" Target="/ppt/slideLayouts/slideLayout2.xml" Id="R5ab129bf8c424b55" /><Relationship Type="http://schemas.openxmlformats.org/officeDocument/2006/relationships/notesSlide" Target="/ppt/notesSlides/notesSlide76.xml" Id="Rd3a5737490434fce" /></Relationships>
</file>

<file path=ppt/slides/_rels/slide77.xml.rels>&#65279;<?xml version="1.0" encoding="utf-8"?><Relationships xmlns="http://schemas.openxmlformats.org/package/2006/relationships"><Relationship Type="http://schemas.openxmlformats.org/officeDocument/2006/relationships/slideLayout" Target="/ppt/slideLayouts/slideLayout2.xml" Id="Rb80cfbab841349e8" /><Relationship Type="http://schemas.openxmlformats.org/officeDocument/2006/relationships/notesSlide" Target="/ppt/notesSlides/notesSlide77.xml" Id="R820824b689d447a9" /></Relationships>
</file>

<file path=ppt/slides/_rels/slide78.xml.rels>&#65279;<?xml version="1.0" encoding="utf-8"?><Relationships xmlns="http://schemas.openxmlformats.org/package/2006/relationships"><Relationship Type="http://schemas.openxmlformats.org/officeDocument/2006/relationships/slideLayout" Target="/ppt/slideLayouts/slideLayout2.xml" Id="R8c44c5cd5ea4479b" /><Relationship Type="http://schemas.openxmlformats.org/officeDocument/2006/relationships/notesSlide" Target="/ppt/notesSlides/notesSlide78.xml" Id="Rc1f965acb62d4d08" /></Relationships>
</file>

<file path=ppt/slides/_rels/slide79.xml.rels>&#65279;<?xml version="1.0" encoding="utf-8"?><Relationships xmlns="http://schemas.openxmlformats.org/package/2006/relationships"><Relationship Type="http://schemas.openxmlformats.org/officeDocument/2006/relationships/slideLayout" Target="/ppt/slideLayouts/slideLayout2.xml" Id="R1287dbbc35484d55" /><Relationship Type="http://schemas.openxmlformats.org/officeDocument/2006/relationships/notesSlide" Target="/ppt/notesSlides/notesSlide79.xml" Id="R3ed5d642a4f0400d" /></Relationships>
</file>

<file path=ppt/slides/_rels/slide80.xml.rels>&#65279;<?xml version="1.0" encoding="utf-8"?><Relationships xmlns="http://schemas.openxmlformats.org/package/2006/relationships"><Relationship Type="http://schemas.openxmlformats.org/officeDocument/2006/relationships/slideLayout" Target="/ppt/slideLayouts/slideLayout2.xml" Id="R196be6791bc347f9" /><Relationship Type="http://schemas.openxmlformats.org/officeDocument/2006/relationships/notesSlide" Target="/ppt/notesSlides/notesSlide80.xml" Id="Rc30945f53ba04e19" /></Relationships>
</file>

<file path=ppt/slides/_rels/slide81.xml.rels>&#65279;<?xml version="1.0" encoding="utf-8"?><Relationships xmlns="http://schemas.openxmlformats.org/package/2006/relationships"><Relationship Type="http://schemas.openxmlformats.org/officeDocument/2006/relationships/slideLayout" Target="/ppt/slideLayouts/slideLayout2.xml" Id="R99c3b8eaff224b0d" /><Relationship Type="http://schemas.openxmlformats.org/officeDocument/2006/relationships/notesSlide" Target="/ppt/notesSlides/notesSlide81.xml" Id="R512861a6691243f1" /></Relationships>
</file>

<file path=ppt/slides/_rels/slide82.xml.rels>&#65279;<?xml version="1.0" encoding="utf-8"?><Relationships xmlns="http://schemas.openxmlformats.org/package/2006/relationships"><Relationship Type="http://schemas.openxmlformats.org/officeDocument/2006/relationships/slideLayout" Target="/ppt/slideLayouts/slideLayout2.xml" Id="R5fa0d10ddf484860" /><Relationship Type="http://schemas.openxmlformats.org/officeDocument/2006/relationships/notesSlide" Target="/ppt/notesSlides/notesSlide82.xml" Id="R1324729764be455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歷代志上第6章</a:t>
            </a:r>
          </a:p>
          <a:p xmlns:a="http://schemas.openxmlformats.org/drawingml/2006/main">
            <a:pPr algn="ctr">
              <a:buNone/>
            </a:pPr>
            <a:r>
              <a:rPr sz="2000">
                <a:solidFill>
                  <a:srgbClr val="FFFFFF"/>
                </a:solidFill>
                <a:latin typeface="Georgia"/>
                <a:ea typeface="Georgia"/>
                <a:cs typeface="Georgia"/>
              </a:rPr>
              <a:t>1 Chronicles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6:1  |  1 Chronicles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利未的兒子是革順、哥轄、米拉利。</a:t>
            </a:r>
          </a:p>
          <a:p xmlns:a="http://schemas.openxmlformats.org/drawingml/2006/main">
            <a:pPr algn="ctr">
              <a:buNone/>
            </a:pPr>
            <a:r>
              <a:rPr sz="2800">
                <a:solidFill>
                  <a:srgbClr val="FFFFFF"/>
                </a:solidFill>
                <a:latin typeface="Georgia"/>
                <a:ea typeface="Georgia"/>
                <a:cs typeface="Georgia"/>
              </a:rPr>
              <a:t>The sons of Levi; Gershon, Kohath, and Merari.</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6:2  |  1 Chronicles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哥轄的兒子是暗蘭、以斯哈、希伯倫、烏薛。</a:t>
            </a:r>
          </a:p>
          <a:p xmlns:a="http://schemas.openxmlformats.org/drawingml/2006/main">
            <a:pPr algn="ctr">
              <a:buNone/>
            </a:pPr>
            <a:r>
              <a:rPr sz="2800">
                <a:solidFill>
                  <a:srgbClr val="FFFFFF"/>
                </a:solidFill>
                <a:latin typeface="Georgia"/>
                <a:ea typeface="Georgia"/>
                <a:cs typeface="Georgia"/>
              </a:rPr>
              <a:t>And the sons of Kohath; Amram, Izhar, and Hebron, and Uzziel.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6:3  |  1 Chronicles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暗蘭的兒子是亞倫、摩西，還有女兒米利暗。亞倫的兒子是拿答、亞比戶、以利亞撒、以他瑪。</a:t>
            </a:r>
          </a:p>
          <a:p xmlns:a="http://schemas.openxmlformats.org/drawingml/2006/main">
            <a:pPr algn="ctr">
              <a:buNone/>
            </a:pPr>
            <a:r>
              <a:rPr sz="2400">
                <a:solidFill>
                  <a:srgbClr val="FFFFFF"/>
                </a:solidFill>
                <a:latin typeface="Georgia"/>
                <a:ea typeface="Georgia"/>
                <a:cs typeface="Georgia"/>
              </a:rPr>
              <a:t>And the children of Amram; Aaron, and Moses, and Miriam. The sons also of Aaron; Nadab, and Abihu, Eleazar, and Ithamar.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6:4  |  1 Chronicles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以利亞撒生非尼哈；非尼哈生亞比書；</a:t>
            </a:r>
          </a:p>
          <a:p xmlns:a="http://schemas.openxmlformats.org/drawingml/2006/main">
            <a:pPr algn="ctr">
              <a:buNone/>
            </a:pPr>
            <a:r>
              <a:rPr sz="2800">
                <a:solidFill>
                  <a:srgbClr val="FFFFFF"/>
                </a:solidFill>
                <a:latin typeface="Georgia"/>
                <a:ea typeface="Georgia"/>
                <a:cs typeface="Georgia"/>
              </a:rPr>
              <a:t>Eleazar begat Phinehas, Phinehas begat Abishua,</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6:5  |  1 Chronicles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亞比書生布基；布基生烏西；</a:t>
            </a:r>
          </a:p>
          <a:p xmlns:a="http://schemas.openxmlformats.org/drawingml/2006/main">
            <a:pPr algn="ctr">
              <a:buNone/>
            </a:pPr>
            <a:r>
              <a:rPr sz="2800">
                <a:solidFill>
                  <a:srgbClr val="FFFFFF"/>
                </a:solidFill>
                <a:latin typeface="Georgia"/>
                <a:ea typeface="Georgia"/>
                <a:cs typeface="Georgia"/>
              </a:rPr>
              <a:t>And Abishua begat Bukki, and Bukki begat Uzzi,</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6:6  |  1 Chronicles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烏西生西拉希雅；西拉希雅生米拉約；</a:t>
            </a:r>
          </a:p>
          <a:p xmlns:a="http://schemas.openxmlformats.org/drawingml/2006/main">
            <a:pPr algn="ctr">
              <a:buNone/>
            </a:pPr>
            <a:r>
              <a:rPr sz="2800">
                <a:solidFill>
                  <a:srgbClr val="FFFFFF"/>
                </a:solidFill>
                <a:latin typeface="Georgia"/>
                <a:ea typeface="Georgia"/>
                <a:cs typeface="Georgia"/>
              </a:rPr>
              <a:t>And Uzzi begat Zerahiah, and Zerahiah begat Meraioth,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6:7  |  1 Chronicles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米拉約生亞瑪利雅；亞瑪利雅生亞希突；</a:t>
            </a:r>
          </a:p>
          <a:p xmlns:a="http://schemas.openxmlformats.org/drawingml/2006/main">
            <a:pPr algn="ctr">
              <a:buNone/>
            </a:pPr>
            <a:r>
              <a:rPr sz="2800">
                <a:solidFill>
                  <a:srgbClr val="FFFFFF"/>
                </a:solidFill>
                <a:latin typeface="Georgia"/>
                <a:ea typeface="Georgia"/>
                <a:cs typeface="Georgia"/>
              </a:rPr>
              <a:t>Meraioth begat Amariah, and Amariah begat Ahitub,</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6:8  |  1 Chronicles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亞希突生撒督；撒督生亞希瑪斯；</a:t>
            </a:r>
          </a:p>
          <a:p xmlns:a="http://schemas.openxmlformats.org/drawingml/2006/main">
            <a:pPr algn="ctr">
              <a:buNone/>
            </a:pPr>
            <a:r>
              <a:rPr sz="2800">
                <a:solidFill>
                  <a:srgbClr val="FFFFFF"/>
                </a:solidFill>
                <a:latin typeface="Georgia"/>
                <a:ea typeface="Georgia"/>
                <a:cs typeface="Georgia"/>
              </a:rPr>
              <a:t>And Ahitub begat Zadok, and Zadok begat Ahimaaz,</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6:9  |  1 Chronicles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亞希瑪斯生亞撒利雅；亞撒利雅生約哈難；</a:t>
            </a:r>
          </a:p>
          <a:p xmlns:a="http://schemas.openxmlformats.org/drawingml/2006/main">
            <a:pPr algn="ctr">
              <a:buNone/>
            </a:pPr>
            <a:r>
              <a:rPr sz="2800">
                <a:solidFill>
                  <a:srgbClr val="FFFFFF"/>
                </a:solidFill>
                <a:latin typeface="Georgia"/>
                <a:ea typeface="Georgia"/>
                <a:cs typeface="Georgia"/>
              </a:rPr>
              <a:t>And Ahimaaz begat Azariah, and Azariah begat Johanan,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6:10  |  1 Chronicles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約哈難生亞撒利雅（這亞撒利雅在所羅門於耶路撒冷所建造的殿中，供祭司的職分）；</a:t>
            </a:r>
          </a:p>
          <a:p xmlns:a="http://schemas.openxmlformats.org/drawingml/2006/main">
            <a:pPr algn="ctr">
              <a:buNone/>
            </a:pPr>
            <a:r>
              <a:rPr sz="2400">
                <a:solidFill>
                  <a:srgbClr val="FFFFFF"/>
                </a:solidFill>
                <a:latin typeface="Georgia"/>
                <a:ea typeface="Georgia"/>
                <a:cs typeface="Georgia"/>
              </a:rPr>
              <a:t>And Johanan begat Azariah, (he it is that executed the priest’s office in the temple that Solomon built in Jerusalem:)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6:11  |  1 Chronicles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亞撒利雅生亞瑪利雅；亞瑪利雅生亞希突；</a:t>
            </a:r>
          </a:p>
          <a:p xmlns:a="http://schemas.openxmlformats.org/drawingml/2006/main">
            <a:pPr algn="ctr">
              <a:buNone/>
            </a:pPr>
            <a:r>
              <a:rPr sz="2800">
                <a:solidFill>
                  <a:srgbClr val="FFFFFF"/>
                </a:solidFill>
                <a:latin typeface="Georgia"/>
                <a:ea typeface="Georgia"/>
                <a:cs typeface="Georgia"/>
              </a:rPr>
              <a:t>And Azariah begat Amariah, and Amariah begat Ahitub,</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6:12  |  1 Chronicles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亞希突生撒督；撒督生沙龍；</a:t>
            </a:r>
          </a:p>
          <a:p xmlns:a="http://schemas.openxmlformats.org/drawingml/2006/main">
            <a:pPr algn="ctr">
              <a:buNone/>
            </a:pPr>
            <a:r>
              <a:rPr sz="2800">
                <a:solidFill>
                  <a:srgbClr val="FFFFFF"/>
                </a:solidFill>
                <a:latin typeface="Georgia"/>
                <a:ea typeface="Georgia"/>
                <a:cs typeface="Georgia"/>
              </a:rPr>
              <a:t>And Ahitub begat Zadok, and Zadok begat Shallum,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6:13  |  1 Chronicles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沙龍生希勒家；希勒家生亞撒利雅；</a:t>
            </a:r>
          </a:p>
          <a:p xmlns:a="http://schemas.openxmlformats.org/drawingml/2006/main">
            <a:pPr algn="ctr">
              <a:buNone/>
            </a:pPr>
            <a:r>
              <a:rPr sz="2800">
                <a:solidFill>
                  <a:srgbClr val="FFFFFF"/>
                </a:solidFill>
                <a:latin typeface="Georgia"/>
                <a:ea typeface="Georgia"/>
                <a:cs typeface="Georgia"/>
              </a:rPr>
              <a:t>And Shallum begat Hilkiah, and Hilkiah begat Azariah,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6:14  |  1 Chronicles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亞撒利雅生西萊雅；西萊雅生約薩答。</a:t>
            </a:r>
          </a:p>
          <a:p xmlns:a="http://schemas.openxmlformats.org/drawingml/2006/main">
            <a:pPr algn="ctr">
              <a:buNone/>
            </a:pPr>
            <a:r>
              <a:rPr sz="2800">
                <a:solidFill>
                  <a:srgbClr val="FFFFFF"/>
                </a:solidFill>
                <a:latin typeface="Georgia"/>
                <a:ea typeface="Georgia"/>
                <a:cs typeface="Georgia"/>
              </a:rPr>
              <a:t>And Azariah begat Seraiah, and Seraiah begat Jehozadak,</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6:15  |  1 Chronicles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當耶和華藉尼布甲尼撒的手擄掠猶大和耶路撒冷人的時候，這約薩答也被[擄去]。</a:t>
            </a:r>
          </a:p>
          <a:p xmlns:a="http://schemas.openxmlformats.org/drawingml/2006/main">
            <a:pPr algn="ctr">
              <a:buNone/>
            </a:pPr>
            <a:r>
              <a:rPr sz="2400">
                <a:solidFill>
                  <a:srgbClr val="FFFFFF"/>
                </a:solidFill>
                <a:latin typeface="Georgia"/>
                <a:ea typeface="Georgia"/>
                <a:cs typeface="Georgia"/>
              </a:rPr>
              <a:t>And Jehozadak went into captivity, when the LORD carried away Judah and Jerusalem by the hand of Nebuchadnezzar.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6:16  |  1 Chronicles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利未的兒子是革順、哥轄、米拉利。</a:t>
            </a:r>
          </a:p>
          <a:p xmlns:a="http://schemas.openxmlformats.org/drawingml/2006/main">
            <a:pPr algn="ctr">
              <a:buNone/>
            </a:pPr>
            <a:r>
              <a:rPr sz="2800">
                <a:solidFill>
                  <a:srgbClr val="FFFFFF"/>
                </a:solidFill>
                <a:latin typeface="Georgia"/>
                <a:ea typeface="Georgia"/>
                <a:cs typeface="Georgia"/>
              </a:rPr>
              <a:t>The sons of Levi; Gershom, Kohath, and Merari.</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6:17  |  1 Chronicles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革順的兒子名叫立尼、示每。</a:t>
            </a:r>
          </a:p>
          <a:p xmlns:a="http://schemas.openxmlformats.org/drawingml/2006/main">
            <a:pPr algn="ctr">
              <a:buNone/>
            </a:pPr>
            <a:r>
              <a:rPr sz="2800">
                <a:solidFill>
                  <a:srgbClr val="FFFFFF"/>
                </a:solidFill>
                <a:latin typeface="Georgia"/>
                <a:ea typeface="Georgia"/>
                <a:cs typeface="Georgia"/>
              </a:rPr>
              <a:t>And these be the names of the sons of Gershom; Libni, and Shimei.</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6:18  |  1 Chronicles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哥轄的兒子是暗蘭、以斯哈、希伯倫、烏薛。</a:t>
            </a:r>
          </a:p>
          <a:p xmlns:a="http://schemas.openxmlformats.org/drawingml/2006/main">
            <a:pPr algn="ctr">
              <a:buNone/>
            </a:pPr>
            <a:r>
              <a:rPr sz="2800">
                <a:solidFill>
                  <a:srgbClr val="FFFFFF"/>
                </a:solidFill>
                <a:latin typeface="Georgia"/>
                <a:ea typeface="Georgia"/>
                <a:cs typeface="Georgia"/>
              </a:rPr>
              <a:t>And the sons of Kohath were, Amram, and Izhar, and Hebron, and Uzziel.</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6:19  |  1 Chronicles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米拉利的兒子是抹利、母示。這是按着利未人宗族分的各家。</a:t>
            </a:r>
          </a:p>
          <a:p xmlns:a="http://schemas.openxmlformats.org/drawingml/2006/main">
            <a:pPr algn="ctr">
              <a:buNone/>
            </a:pPr>
            <a:r>
              <a:rPr sz="2400">
                <a:solidFill>
                  <a:srgbClr val="FFFFFF"/>
                </a:solidFill>
                <a:latin typeface="Georgia"/>
                <a:ea typeface="Georgia"/>
                <a:cs typeface="Georgia"/>
              </a:rPr>
              <a:t>The sons of Merari; Mahli, and Mushi. And these are the families of the Levites according to their fathers.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6:20  |  1 Chronicles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革順的兒子是立尼；立尼的兒子是雅哈；雅哈的兒子是薪瑪；</a:t>
            </a:r>
          </a:p>
          <a:p xmlns:a="http://schemas.openxmlformats.org/drawingml/2006/main">
            <a:pPr algn="ctr">
              <a:buNone/>
            </a:pPr>
            <a:r>
              <a:rPr sz="2800">
                <a:solidFill>
                  <a:srgbClr val="FFFFFF"/>
                </a:solidFill>
                <a:latin typeface="Georgia"/>
                <a:ea typeface="Georgia"/>
                <a:cs typeface="Georgia"/>
              </a:rPr>
              <a:t>Of Gershom; Libni his son, Jahath his son, Zimmah his son,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6:21  |  1 Chronicles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薪瑪的兒子是約亞；約亞的兒子是易多；易多的兒子是謝拉；謝拉的兒子是耶特賴。</a:t>
            </a:r>
          </a:p>
          <a:p xmlns:a="http://schemas.openxmlformats.org/drawingml/2006/main">
            <a:pPr algn="ctr">
              <a:buNone/>
            </a:pPr>
            <a:r>
              <a:rPr sz="2800">
                <a:solidFill>
                  <a:srgbClr val="FFFFFF"/>
                </a:solidFill>
                <a:latin typeface="Georgia"/>
                <a:ea typeface="Georgia"/>
                <a:cs typeface="Georgia"/>
              </a:rPr>
              <a:t>Joah his son, Iddo his son, Zerah his son, Jeaterai his son.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6:22  |  1 Chronicles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哥轄的兒子是亞米拿達；亞米拿達的兒子是可拉；可拉的兒子是亞惜；</a:t>
            </a:r>
          </a:p>
          <a:p xmlns:a="http://schemas.openxmlformats.org/drawingml/2006/main">
            <a:pPr algn="ctr">
              <a:buNone/>
            </a:pPr>
            <a:r>
              <a:rPr sz="2800">
                <a:solidFill>
                  <a:srgbClr val="FFFFFF"/>
                </a:solidFill>
                <a:latin typeface="Georgia"/>
                <a:ea typeface="Georgia"/>
                <a:cs typeface="Georgia"/>
              </a:rPr>
              <a:t>The sons of Kohath; Amminadab his son, Korah his son, Assir his son,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6:23  |  1 Chronicles 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亞惜的兒子是以利加拿；以利加拿的兒子是以比雅撒；以比雅撒的兒子是亞惜；</a:t>
            </a:r>
          </a:p>
          <a:p xmlns:a="http://schemas.openxmlformats.org/drawingml/2006/main">
            <a:pPr algn="ctr">
              <a:buNone/>
            </a:pPr>
            <a:r>
              <a:rPr sz="2800">
                <a:solidFill>
                  <a:srgbClr val="FFFFFF"/>
                </a:solidFill>
                <a:latin typeface="Georgia"/>
                <a:ea typeface="Georgia"/>
                <a:cs typeface="Georgia"/>
              </a:rPr>
              <a:t>Elkanah his son, and Ebiasaph his son, and Assir his son,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6:24  |  1 Chronicles 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亞惜的兒子是他哈；他哈的兒子是烏列；烏列的兒子是烏西雅；烏西雅的兒子是少羅。</a:t>
            </a:r>
          </a:p>
          <a:p xmlns:a="http://schemas.openxmlformats.org/drawingml/2006/main">
            <a:pPr algn="ctr">
              <a:buNone/>
            </a:pPr>
            <a:r>
              <a:rPr sz="2800">
                <a:solidFill>
                  <a:srgbClr val="FFFFFF"/>
                </a:solidFill>
                <a:latin typeface="Georgia"/>
                <a:ea typeface="Georgia"/>
                <a:cs typeface="Georgia"/>
              </a:rPr>
              <a:t>Tahath his son, Uriel his son, Uzziah his son, and Shaul his son.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6:25  |  1 Chronicles 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以利加拿的兒子是亞瑪賽和亞希摩。</a:t>
            </a:r>
          </a:p>
          <a:p xmlns:a="http://schemas.openxmlformats.org/drawingml/2006/main">
            <a:pPr algn="ctr">
              <a:buNone/>
            </a:pPr>
            <a:r>
              <a:rPr sz="2800">
                <a:solidFill>
                  <a:srgbClr val="FFFFFF"/>
                </a:solidFill>
                <a:latin typeface="Georgia"/>
                <a:ea typeface="Georgia"/>
                <a:cs typeface="Georgia"/>
              </a:rPr>
              <a:t>And the sons of Elkanah; Amasai, and Ahimoth.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6:26  |  1 Chronicles 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亞希摩的兒子是以利加拿；以利加拿的兒子是瑣菲；瑣菲的兒子是拿哈；</a:t>
            </a:r>
          </a:p>
          <a:p xmlns:a="http://schemas.openxmlformats.org/drawingml/2006/main">
            <a:pPr algn="ctr">
              <a:buNone/>
            </a:pPr>
            <a:r>
              <a:rPr sz="2800">
                <a:solidFill>
                  <a:srgbClr val="FFFFFF"/>
                </a:solidFill>
                <a:latin typeface="Georgia"/>
                <a:ea typeface="Georgia"/>
                <a:cs typeface="Georgia"/>
              </a:rPr>
              <a:t>As for Elkanah: the sons of Elkanah; Zophai his son, and Nahath his son,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6:27  |  1 Chronicles 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拿哈的兒子是以利押；以利押的兒子是耶羅罕；耶羅罕的兒子是以利加拿；以利加拿的兒子是撒母耳。</a:t>
            </a:r>
          </a:p>
          <a:p xmlns:a="http://schemas.openxmlformats.org/drawingml/2006/main">
            <a:pPr algn="ctr">
              <a:buNone/>
            </a:pPr>
            <a:r>
              <a:rPr sz="2800">
                <a:solidFill>
                  <a:srgbClr val="FFFFFF"/>
                </a:solidFill>
                <a:latin typeface="Georgia"/>
                <a:ea typeface="Georgia"/>
                <a:cs typeface="Georgia"/>
              </a:rPr>
              <a:t>Eliab his son, Jeroham his son, Elkanah his son.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6:28  |  1 Chronicles 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撒母耳的長子是約珥，次子是亞比亞。</a:t>
            </a:r>
          </a:p>
          <a:p xmlns:a="http://schemas.openxmlformats.org/drawingml/2006/main">
            <a:pPr algn="ctr">
              <a:buNone/>
            </a:pPr>
            <a:r>
              <a:rPr sz="2800">
                <a:solidFill>
                  <a:srgbClr val="FFFFFF"/>
                </a:solidFill>
                <a:latin typeface="Georgia"/>
                <a:ea typeface="Georgia"/>
                <a:cs typeface="Georgia"/>
              </a:rPr>
              <a:t>And the sons of Samuel; the firstborn Vashni, and Abiah.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6:29  |  1 Chronicles 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米拉利的兒子是抹利；抹利的兒子是立尼；立尼的兒子是示每；示每的兒子是烏撒；</a:t>
            </a:r>
          </a:p>
          <a:p xmlns:a="http://schemas.openxmlformats.org/drawingml/2006/main">
            <a:pPr algn="ctr">
              <a:buNone/>
            </a:pPr>
            <a:r>
              <a:rPr sz="2800">
                <a:solidFill>
                  <a:srgbClr val="FFFFFF"/>
                </a:solidFill>
                <a:latin typeface="Georgia"/>
                <a:ea typeface="Georgia"/>
                <a:cs typeface="Georgia"/>
              </a:rPr>
              <a:t>The sons of Merari; Mahli, Libni his son, Shimei his son, Uzza his son,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6:30  |  1 Chronicles 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烏撒的兒子是示米亞；示米亞的兒子是哈基雅；哈基雅的兒子是亞帥雅。</a:t>
            </a:r>
          </a:p>
          <a:p xmlns:a="http://schemas.openxmlformats.org/drawingml/2006/main">
            <a:pPr algn="ctr">
              <a:buNone/>
            </a:pPr>
            <a:r>
              <a:rPr sz="2800">
                <a:solidFill>
                  <a:srgbClr val="FFFFFF"/>
                </a:solidFill>
                <a:latin typeface="Georgia"/>
                <a:ea typeface="Georgia"/>
                <a:cs typeface="Georgia"/>
              </a:rPr>
              <a:t>Shimea his son, Haggiah his son, Asaiah his son.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6:31  |  1 Chronicles 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約櫃安設之後，大衛派人在耶和華殿中管理歌唱的事。</a:t>
            </a:r>
          </a:p>
          <a:p xmlns:a="http://schemas.openxmlformats.org/drawingml/2006/main">
            <a:pPr algn="ctr">
              <a:buNone/>
            </a:pPr>
            <a:r>
              <a:rPr sz="2400">
                <a:solidFill>
                  <a:srgbClr val="FFFFFF"/>
                </a:solidFill>
                <a:latin typeface="Georgia"/>
                <a:ea typeface="Georgia"/>
                <a:cs typeface="Georgia"/>
              </a:rPr>
              <a:t>And these are they whom David set over the service of song in the house of the LORD, after that the ark had rest.</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6:32  |  1 Chronicles 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他們就在會幕前當歌唱的差，及至所羅門在耶路撒冷建造了耶和華的殿，他們便按着班次供職。</a:t>
            </a:r>
          </a:p>
          <a:p xmlns:a="http://schemas.openxmlformats.org/drawingml/2006/main">
            <a:pPr algn="ctr">
              <a:buNone/>
            </a:pPr>
            <a:r>
              <a:rPr sz="2100">
                <a:solidFill>
                  <a:srgbClr val="FFFFFF"/>
                </a:solidFill>
                <a:latin typeface="Georgia"/>
                <a:ea typeface="Georgia"/>
                <a:cs typeface="Georgia"/>
              </a:rPr>
              <a:t>And they ministered before the dwelling place of the tabernacle of the congregation with singing, until Solomon had built the house of the LORD in Jerusalem: and then they waited on their office according to their order.</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6:33  |  1 Chronicles 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供職的人和他們的子孫記在下面： 哥轄的子孫中有歌唱的希幔。希幔是約珥的兒子；約珥是撒母耳的兒子；</a:t>
            </a:r>
          </a:p>
          <a:p xmlns:a="http://schemas.openxmlformats.org/drawingml/2006/main">
            <a:pPr algn="ctr">
              <a:buNone/>
            </a:pPr>
            <a:r>
              <a:rPr sz="2400">
                <a:solidFill>
                  <a:srgbClr val="FFFFFF"/>
                </a:solidFill>
                <a:latin typeface="Georgia"/>
                <a:ea typeface="Georgia"/>
                <a:cs typeface="Georgia"/>
              </a:rPr>
              <a:t>And these are they that waited with their children. Of the sons of the Kohathites: Heman a singer, the son of Joel, the son of Shemuel,</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6:34  |  1 Chronicles 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撒母耳是以利加拿的兒子；以利加拿是耶羅罕的兒子；耶羅罕是以列的兒子；以列是陀亞的兒子；</a:t>
            </a:r>
          </a:p>
          <a:p xmlns:a="http://schemas.openxmlformats.org/drawingml/2006/main">
            <a:pPr algn="ctr">
              <a:buNone/>
            </a:pPr>
            <a:r>
              <a:rPr sz="2800">
                <a:solidFill>
                  <a:srgbClr val="FFFFFF"/>
                </a:solidFill>
                <a:latin typeface="Georgia"/>
                <a:ea typeface="Georgia"/>
                <a:cs typeface="Georgia"/>
              </a:rPr>
              <a:t>The son of Elkanah, the son of Jeroham, the son of Eliel, the son of Toah,</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6:35  |  1 Chronicles 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陀亞是蘇弗的兒子；蘇弗是以利加拿的兒子；以利加拿是瑪哈的兒子；瑪哈是亞瑪賽的兒子；</a:t>
            </a:r>
          </a:p>
          <a:p xmlns:a="http://schemas.openxmlformats.org/drawingml/2006/main">
            <a:pPr algn="ctr">
              <a:buNone/>
            </a:pPr>
            <a:r>
              <a:rPr sz="2800">
                <a:solidFill>
                  <a:srgbClr val="FFFFFF"/>
                </a:solidFill>
                <a:latin typeface="Georgia"/>
                <a:ea typeface="Georgia"/>
                <a:cs typeface="Georgia"/>
              </a:rPr>
              <a:t>The son of Zuph, the son of Elkanah, the son of Mahath, the son of Amasai,</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6:36  |  1 Chronicles 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亞瑪賽是以利加拿的兒子；以利加拿是約珥的兒子；約珥是亞撒利雅的兒子；亞撒利雅是西番雅的兒子；</a:t>
            </a:r>
          </a:p>
          <a:p xmlns:a="http://schemas.openxmlformats.org/drawingml/2006/main">
            <a:pPr algn="ctr">
              <a:buNone/>
            </a:pPr>
            <a:r>
              <a:rPr sz="2800">
                <a:solidFill>
                  <a:srgbClr val="FFFFFF"/>
                </a:solidFill>
                <a:latin typeface="Georgia"/>
                <a:ea typeface="Georgia"/>
                <a:cs typeface="Georgia"/>
              </a:rPr>
              <a:t>The son of Elkanah, the son of Joel, the son of Azariah, the son of Zephaniah,</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6:37  |  1 Chronicles 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西番雅是他哈的兒子；他哈是亞惜的兒子；亞惜是以比雅撒的兒子；以比雅撒是可拉的兒子；</a:t>
            </a:r>
          </a:p>
          <a:p xmlns:a="http://schemas.openxmlformats.org/drawingml/2006/main">
            <a:pPr algn="ctr">
              <a:buNone/>
            </a:pPr>
            <a:r>
              <a:rPr sz="2800">
                <a:solidFill>
                  <a:srgbClr val="FFFFFF"/>
                </a:solidFill>
                <a:latin typeface="Georgia"/>
                <a:ea typeface="Georgia"/>
                <a:cs typeface="Georgia"/>
              </a:rPr>
              <a:t>The son of Tahath, the son of Assir, the son of Ebiasaph, the son of Korah,</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6:38  |  1 Chronicles 6:38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可拉是以斯哈的兒子；以斯哈是哥轄的兒子；哥轄是利未的兒子；利未是以色列的兒子。</a:t>
            </a:r>
          </a:p>
          <a:p xmlns:a="http://schemas.openxmlformats.org/drawingml/2006/main">
            <a:pPr algn="ctr">
              <a:buNone/>
            </a:pPr>
            <a:r>
              <a:rPr sz="2800">
                <a:solidFill>
                  <a:srgbClr val="FFFFFF"/>
                </a:solidFill>
                <a:latin typeface="Georgia"/>
                <a:ea typeface="Georgia"/>
                <a:cs typeface="Georgia"/>
              </a:rPr>
              <a:t>The son of Izhar, the son of Kohath, the son of Levi, the son of Israel.</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6:39  |  1 Chronicles 6:39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希幔的族兄亞薩是比利家的兒子，亞薩在希幔右邊供職。比利家是示米亞的兒子；</a:t>
            </a:r>
          </a:p>
          <a:p xmlns:a="http://schemas.openxmlformats.org/drawingml/2006/main">
            <a:pPr algn="ctr">
              <a:buNone/>
            </a:pPr>
            <a:r>
              <a:rPr sz="2400">
                <a:solidFill>
                  <a:srgbClr val="FFFFFF"/>
                </a:solidFill>
                <a:latin typeface="Georgia"/>
                <a:ea typeface="Georgia"/>
                <a:cs typeface="Georgia"/>
              </a:rPr>
              <a:t>And his brother Asaph, who stood on his right hand, even Asaph the son of Berachiah, the son of Shimea,</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6:40  |  1 Chronicles 6:40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示米亞是米迦勒的兒子；米迦勒是巴西雅的兒子；巴西雅是瑪基雅的兒子；</a:t>
            </a:r>
          </a:p>
          <a:p xmlns:a="http://schemas.openxmlformats.org/drawingml/2006/main">
            <a:pPr algn="ctr">
              <a:buNone/>
            </a:pPr>
            <a:r>
              <a:rPr sz="2800">
                <a:solidFill>
                  <a:srgbClr val="FFFFFF"/>
                </a:solidFill>
                <a:latin typeface="Georgia"/>
                <a:ea typeface="Georgia"/>
                <a:cs typeface="Georgia"/>
              </a:rPr>
              <a:t>The son of Michael, the son of Baaseiah, the son of Malchiah,</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6:41  |  1 Chronicles 6:41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瑪基雅是伊特尼的兒子；伊特尼是謝拉的兒子；謝拉是亞大雅的兒子；</a:t>
            </a:r>
          </a:p>
          <a:p xmlns:a="http://schemas.openxmlformats.org/drawingml/2006/main">
            <a:pPr algn="ctr">
              <a:buNone/>
            </a:pPr>
            <a:r>
              <a:rPr sz="2800">
                <a:solidFill>
                  <a:srgbClr val="FFFFFF"/>
                </a:solidFill>
                <a:latin typeface="Georgia"/>
                <a:ea typeface="Georgia"/>
                <a:cs typeface="Georgia"/>
              </a:rPr>
              <a:t>The son of Ethni, the son of Zerah, the son of Adaiah,</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6:42  |  1 Chronicles 6:42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亞大雅是以探的兒子；以探是薪瑪的兒子；薪瑪是示每的兒子；</a:t>
            </a:r>
          </a:p>
          <a:p xmlns:a="http://schemas.openxmlformats.org/drawingml/2006/main">
            <a:pPr algn="ctr">
              <a:buNone/>
            </a:pPr>
            <a:r>
              <a:rPr sz="2800">
                <a:solidFill>
                  <a:srgbClr val="FFFFFF"/>
                </a:solidFill>
                <a:latin typeface="Georgia"/>
                <a:ea typeface="Georgia"/>
                <a:cs typeface="Georgia"/>
              </a:rPr>
              <a:t>The son of Ethan, the son of Zimmah, the son of Shimei,</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6:43  |  1 Chronicles 6:43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示每是雅哈的兒子；雅哈是革順的兒子。革順是利未的兒子。</a:t>
            </a:r>
          </a:p>
          <a:p xmlns:a="http://schemas.openxmlformats.org/drawingml/2006/main">
            <a:pPr algn="ctr">
              <a:buNone/>
            </a:pPr>
            <a:r>
              <a:rPr sz="2800">
                <a:solidFill>
                  <a:srgbClr val="FFFFFF"/>
                </a:solidFill>
                <a:latin typeface="Georgia"/>
                <a:ea typeface="Georgia"/>
                <a:cs typeface="Georgia"/>
              </a:rPr>
              <a:t>The son of Jahath, the son of Gershom, the son of Levi.</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6:44  |  1 Chronicles 6:44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他們的族弟兄米拉利的子孫，在他們左邊供職的有以探。以探是基示的兒子；基示是亞伯底的兒子；亞伯底是瑪鹿的兒子；</a:t>
            </a:r>
          </a:p>
          <a:p xmlns:a="http://schemas.openxmlformats.org/drawingml/2006/main">
            <a:pPr algn="ctr">
              <a:buNone/>
            </a:pPr>
            <a:r>
              <a:rPr sz="2400">
                <a:solidFill>
                  <a:srgbClr val="FFFFFF"/>
                </a:solidFill>
                <a:latin typeface="Georgia"/>
                <a:ea typeface="Georgia"/>
                <a:cs typeface="Georgia"/>
              </a:rPr>
              <a:t>And their brethren the sons of Merari stood on the left hand: Ethan the son of Kishi, the son of Abdi, the son of Malluch,</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6:45  |  1 Chronicles 6:45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瑪鹿是哈沙比雅的兒子；哈沙比雅是亞瑪謝的兒子；亞瑪謝是希勒家的兒子；</a:t>
            </a:r>
          </a:p>
          <a:p xmlns:a="http://schemas.openxmlformats.org/drawingml/2006/main">
            <a:pPr algn="ctr">
              <a:buNone/>
            </a:pPr>
            <a:r>
              <a:rPr sz="2800">
                <a:solidFill>
                  <a:srgbClr val="FFFFFF"/>
                </a:solidFill>
                <a:latin typeface="Georgia"/>
                <a:ea typeface="Georgia"/>
                <a:cs typeface="Georgia"/>
              </a:rPr>
              <a:t>The son of Hashabiah, the son of Amaziah, the son of Hilkiah,</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6:46  |  1 Chronicles 6:46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希勒家是暗西的兒子；暗西是巴尼的兒子；巴尼是沙麥的兒子；</a:t>
            </a:r>
          </a:p>
          <a:p xmlns:a="http://schemas.openxmlformats.org/drawingml/2006/main">
            <a:pPr algn="ctr">
              <a:buNone/>
            </a:pPr>
            <a:r>
              <a:rPr sz="2800">
                <a:solidFill>
                  <a:srgbClr val="FFFFFF"/>
                </a:solidFill>
                <a:latin typeface="Georgia"/>
                <a:ea typeface="Georgia"/>
                <a:cs typeface="Georgia"/>
              </a:rPr>
              <a:t>The son of Amzi, the son of Bani, the son of Shamer,</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6:47  |  1 Chronicles 6:47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沙麥是末力的兒子；末力是母示的兒子；母示是米拉利的兒子；米拉利是利未的兒子。</a:t>
            </a:r>
          </a:p>
          <a:p xmlns:a="http://schemas.openxmlformats.org/drawingml/2006/main">
            <a:pPr algn="ctr">
              <a:buNone/>
            </a:pPr>
            <a:r>
              <a:rPr sz="2800">
                <a:solidFill>
                  <a:srgbClr val="FFFFFF"/>
                </a:solidFill>
                <a:latin typeface="Georgia"/>
                <a:ea typeface="Georgia"/>
                <a:cs typeface="Georgia"/>
              </a:rPr>
              <a:t>The son of Mahli, the son of Mushi, the son of Merari, the son of Levi.</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6:48  |  1 Chronicles 6:48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他們的族弟兄利未人也被派辦神殿中的一切事。</a:t>
            </a:r>
          </a:p>
          <a:p xmlns:a="http://schemas.openxmlformats.org/drawingml/2006/main">
            <a:pPr algn="ctr">
              <a:buNone/>
            </a:pPr>
            <a:r>
              <a:rPr sz="2400">
                <a:solidFill>
                  <a:srgbClr val="FFFFFF"/>
                </a:solidFill>
                <a:latin typeface="Georgia"/>
                <a:ea typeface="Georgia"/>
                <a:cs typeface="Georgia"/>
              </a:rPr>
              <a:t>Their brethren also the Levites were appointed unto all manner of service of the tabernacle of the house of God.</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6:49  |  1 Chronicles 6:49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亞倫和他的子孫在燔祭壇和香壇上獻祭燒香，又在至聖所辦理一切的事，為以色列人贖罪，是照神僕人摩西所吩咐的。</a:t>
            </a:r>
          </a:p>
          <a:p xmlns:a="http://schemas.openxmlformats.org/drawingml/2006/main">
            <a:pPr algn="ctr">
              <a:buNone/>
            </a:pPr>
            <a:r>
              <a:rPr sz="1800">
                <a:solidFill>
                  <a:srgbClr val="FFFFFF"/>
                </a:solidFill>
                <a:latin typeface="Georgia"/>
                <a:ea typeface="Georgia"/>
                <a:cs typeface="Georgia"/>
              </a:rPr>
              <a:t>But Aaron and his sons offered upon the altar of the burnt offering, and on the altar of incense, and were appointed for all the work of the place most holy, and to make an atonement for Israel, according to all that Moses the servant of God had commanded.</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6:50  |  1 Chronicles 6:50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亞倫的兒子是以利亞撒；以利亞撒的兒子是非尼哈；非尼哈的兒子是亞比書；</a:t>
            </a:r>
          </a:p>
          <a:p xmlns:a="http://schemas.openxmlformats.org/drawingml/2006/main">
            <a:pPr algn="ctr">
              <a:buNone/>
            </a:pPr>
            <a:r>
              <a:rPr sz="2400">
                <a:solidFill>
                  <a:srgbClr val="FFFFFF"/>
                </a:solidFill>
                <a:latin typeface="Georgia"/>
                <a:ea typeface="Georgia"/>
                <a:cs typeface="Georgia"/>
              </a:rPr>
              <a:t>And these are the sons of Aaron; Eleazar his son, Phinehas his son, Abishua his son,</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6:51  |  1 Chronicles 6:51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亞比書的兒子是布基；布基的兒子是烏西；烏西的兒子是西拉希雅；</a:t>
            </a:r>
          </a:p>
          <a:p xmlns:a="http://schemas.openxmlformats.org/drawingml/2006/main">
            <a:pPr algn="ctr">
              <a:buNone/>
            </a:pPr>
            <a:r>
              <a:rPr sz="2800">
                <a:solidFill>
                  <a:srgbClr val="FFFFFF"/>
                </a:solidFill>
                <a:latin typeface="Georgia"/>
                <a:ea typeface="Georgia"/>
                <a:cs typeface="Georgia"/>
              </a:rPr>
              <a:t>Bukki his son, Uzzi his son, Zerahiah his son,</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6:52  |  1 Chronicles 6:52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西拉希雅的兒子是米拉約；米拉約的兒子是亞瑪利雅；亞瑪利雅的兒子是亞希突；</a:t>
            </a:r>
          </a:p>
          <a:p xmlns:a="http://schemas.openxmlformats.org/drawingml/2006/main">
            <a:pPr algn="ctr">
              <a:buNone/>
            </a:pPr>
            <a:r>
              <a:rPr sz="2800">
                <a:solidFill>
                  <a:srgbClr val="FFFFFF"/>
                </a:solidFill>
                <a:latin typeface="Georgia"/>
                <a:ea typeface="Georgia"/>
                <a:cs typeface="Georgia"/>
              </a:rPr>
              <a:t>Meraioth his son, Amariah his son, Ahitub his son,</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6:53  |  1 Chronicles 6:53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亞希突的兒子是撒督；撒督的兒子是亞希瑪斯。</a:t>
            </a:r>
          </a:p>
          <a:p xmlns:a="http://schemas.openxmlformats.org/drawingml/2006/main">
            <a:pPr algn="ctr">
              <a:buNone/>
            </a:pPr>
            <a:r>
              <a:rPr sz="2800">
                <a:solidFill>
                  <a:srgbClr val="FFFFFF"/>
                </a:solidFill>
                <a:latin typeface="Georgia"/>
                <a:ea typeface="Georgia"/>
                <a:cs typeface="Georgia"/>
              </a:rPr>
              <a:t>Zadok his son, Ahimaaz his son.</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6:54  |  1 Chronicles 6:54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他們的住處按着境內的營寨，記在下面：哥轄族亞倫的子孫[先]拈鬮得地，</a:t>
            </a:r>
          </a:p>
          <a:p xmlns:a="http://schemas.openxmlformats.org/drawingml/2006/main">
            <a:pPr algn="ctr">
              <a:buNone/>
            </a:pPr>
            <a:r>
              <a:rPr sz="2100">
                <a:solidFill>
                  <a:srgbClr val="FFFFFF"/>
                </a:solidFill>
                <a:latin typeface="Georgia"/>
                <a:ea typeface="Georgia"/>
                <a:cs typeface="Georgia"/>
              </a:rPr>
              <a:t>Now these are their dwelling places throughout their castles in their coasts, of the sons of Aaron, of the families of the Kohathites: for theirs was the lot.</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6:55  |  1 Chronicles 6:55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在猶大地中得了希伯崙和四圍的郊野；</a:t>
            </a:r>
          </a:p>
          <a:p xmlns:a="http://schemas.openxmlformats.org/drawingml/2006/main">
            <a:pPr algn="ctr">
              <a:buNone/>
            </a:pPr>
            <a:r>
              <a:rPr sz="2400">
                <a:solidFill>
                  <a:srgbClr val="FFFFFF"/>
                </a:solidFill>
                <a:latin typeface="Georgia"/>
                <a:ea typeface="Georgia"/>
                <a:cs typeface="Georgia"/>
              </a:rPr>
              <a:t>And they gave them Hebron in the land of Judah, and the suburbs thereof round about it.</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6:56  |  1 Chronicles 6:56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只是屬城的田地和村莊都為耶孚尼的兒子迦勒所得。</a:t>
            </a:r>
          </a:p>
          <a:p xmlns:a="http://schemas.openxmlformats.org/drawingml/2006/main">
            <a:pPr algn="ctr">
              <a:buNone/>
            </a:pPr>
            <a:r>
              <a:rPr sz="2400">
                <a:solidFill>
                  <a:srgbClr val="FFFFFF"/>
                </a:solidFill>
                <a:latin typeface="Georgia"/>
                <a:ea typeface="Georgia"/>
                <a:cs typeface="Georgia"/>
              </a:rPr>
              <a:t>But the fields of the city, and the villages thereof, they gave to Caleb the son of Jephunneh.</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6:57  |  1 Chronicles 6:57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亞倫的子孫得了逃城希伯崙，又得了立拿與其郊野，雅提珥、以實提莫與其郊野；</a:t>
            </a:r>
          </a:p>
          <a:p xmlns:a="http://schemas.openxmlformats.org/drawingml/2006/main">
            <a:pPr algn="ctr">
              <a:buNone/>
            </a:pPr>
            <a:r>
              <a:rPr sz="2100">
                <a:solidFill>
                  <a:srgbClr val="FFFFFF"/>
                </a:solidFill>
                <a:latin typeface="Georgia"/>
                <a:ea typeface="Georgia"/>
                <a:cs typeface="Georgia"/>
              </a:rPr>
              <a:t>And to the sons of Aaron they gave the cities of Judah, namely, Hebron, the city of refuge, and Libnah with her suburbs, and Jattir, and Eshtemoa, with their suburbs,</a:t>
            </a:r>
          </a:p>
        </p:txBody>
      </p:sp>
    </p:spTree>
    <p:extLst>
      <p:ext uri="{BB962C8B-B14F-4D97-AF65-F5344CB8AC3E}">
        <p14:creationId xmlns:p14="http://schemas.microsoft.com/office/powerpoint/2010/main" val="179098557"/>
      </p:ext>
    </p:extLst>
  </p:cSld>
</p:sld>
</file>

<file path=ppt/slides/slide5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6:58  |  1 Chronicles 6:58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希崙與其郊野，底璧與其郊野，</a:t>
            </a:r>
          </a:p>
          <a:p xmlns:a="http://schemas.openxmlformats.org/drawingml/2006/main">
            <a:pPr algn="ctr">
              <a:buNone/>
            </a:pPr>
            <a:r>
              <a:rPr sz="2800">
                <a:solidFill>
                  <a:srgbClr val="FFFFFF"/>
                </a:solidFill>
                <a:latin typeface="Georgia"/>
                <a:ea typeface="Georgia"/>
                <a:cs typeface="Georgia"/>
              </a:rPr>
              <a:t>And Hilen with her suburbs, Debir with her suburbs,</a:t>
            </a:r>
          </a:p>
        </p:txBody>
      </p:sp>
    </p:spTree>
    <p:extLst>
      <p:ext uri="{BB962C8B-B14F-4D97-AF65-F5344CB8AC3E}">
        <p14:creationId xmlns:p14="http://schemas.microsoft.com/office/powerpoint/2010/main" val="179098557"/>
      </p:ext>
    </p:extLst>
  </p:cSld>
</p:sld>
</file>

<file path=ppt/slides/slide6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6:59  |  1 Chronicles 6:59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亞珊與其郊野，伯‧示麥與其郊野。</a:t>
            </a:r>
          </a:p>
          <a:p xmlns:a="http://schemas.openxmlformats.org/drawingml/2006/main">
            <a:pPr algn="ctr">
              <a:buNone/>
            </a:pPr>
            <a:r>
              <a:rPr sz="2800">
                <a:solidFill>
                  <a:srgbClr val="FFFFFF"/>
                </a:solidFill>
                <a:latin typeface="Georgia"/>
                <a:ea typeface="Georgia"/>
                <a:cs typeface="Georgia"/>
              </a:rPr>
              <a:t>And Ashan with her suburbs, and Beth-shemesh with her suburbs:</a:t>
            </a:r>
          </a:p>
        </p:txBody>
      </p:sp>
    </p:spTree>
    <p:extLst>
      <p:ext uri="{BB962C8B-B14F-4D97-AF65-F5344CB8AC3E}">
        <p14:creationId xmlns:p14="http://schemas.microsoft.com/office/powerpoint/2010/main" val="179098557"/>
      </p:ext>
    </p:extLst>
  </p:cSld>
</p:sld>
</file>

<file path=ppt/slides/slide6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6:60  |  1 Chronicles 6:60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在便雅憫支派的地中，得了迦巴與其郊野，阿勒篾與其郊野，亞拿突與其郊野。他們諸家所得的城共十三座。</a:t>
            </a:r>
          </a:p>
          <a:p xmlns:a="http://schemas.openxmlformats.org/drawingml/2006/main">
            <a:pPr algn="ctr">
              <a:buNone/>
            </a:pPr>
            <a:r>
              <a:rPr sz="2100">
                <a:solidFill>
                  <a:srgbClr val="FFFFFF"/>
                </a:solidFill>
                <a:latin typeface="Georgia"/>
                <a:ea typeface="Georgia"/>
                <a:cs typeface="Georgia"/>
              </a:rPr>
              <a:t>And out of the tribe of Benjamin; Geba with her suburbs, and Alemeth with her suburbs, and Anathoth with her suburbs. All their cities throughout their families were thirteen cities.</a:t>
            </a:r>
          </a:p>
        </p:txBody>
      </p:sp>
    </p:spTree>
    <p:extLst>
      <p:ext uri="{BB962C8B-B14F-4D97-AF65-F5344CB8AC3E}">
        <p14:creationId xmlns:p14="http://schemas.microsoft.com/office/powerpoint/2010/main" val="179098557"/>
      </p:ext>
    </p:extLst>
  </p:cSld>
</p:sld>
</file>

<file path=ppt/slides/slide6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6:61  |  1 Chronicles 6:61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哥轄族其餘的人又拈鬮，在瑪拿西半支派的地中得了十座城。</a:t>
            </a:r>
          </a:p>
          <a:p xmlns:a="http://schemas.openxmlformats.org/drawingml/2006/main">
            <a:pPr algn="ctr">
              <a:buNone/>
            </a:pPr>
            <a:r>
              <a:rPr sz="2100">
                <a:solidFill>
                  <a:srgbClr val="FFFFFF"/>
                </a:solidFill>
                <a:latin typeface="Georgia"/>
                <a:ea typeface="Georgia"/>
                <a:cs typeface="Georgia"/>
              </a:rPr>
              <a:t>And unto the sons of Kohath, which were left of the family of that tribe, were cities given out of the half tribe, namely, out of the half tribe of Manasseh, by lot, ten cities.</a:t>
            </a:r>
          </a:p>
        </p:txBody>
      </p:sp>
    </p:spTree>
    <p:extLst>
      <p:ext uri="{BB962C8B-B14F-4D97-AF65-F5344CB8AC3E}">
        <p14:creationId xmlns:p14="http://schemas.microsoft.com/office/powerpoint/2010/main" val="179098557"/>
      </p:ext>
    </p:extLst>
  </p:cSld>
</p:sld>
</file>

<file path=ppt/slides/slide6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6:62  |  1 Chronicles 6:62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革順族按着宗族，在以薩迦支派的地中，亞設支派的地中，拿弗他利支派的地中，巴珊內瑪拿西支派的地中，得了十三座城。</a:t>
            </a:r>
          </a:p>
          <a:p xmlns:a="http://schemas.openxmlformats.org/drawingml/2006/main">
            <a:pPr algn="ctr">
              <a:buNone/>
            </a:pPr>
            <a:r>
              <a:rPr sz="2100">
                <a:solidFill>
                  <a:srgbClr val="FFFFFF"/>
                </a:solidFill>
                <a:latin typeface="Georgia"/>
                <a:ea typeface="Georgia"/>
                <a:cs typeface="Georgia"/>
              </a:rPr>
              <a:t>And to the sons of Gershom throughout their families out of the tribe of Issachar, and out of the tribe of Asher, and out of the tribe of Naphtali, and out of the tribe of Manasseh in Bashan, thirteen cities.</a:t>
            </a:r>
          </a:p>
        </p:txBody>
      </p:sp>
    </p:spTree>
    <p:extLst>
      <p:ext uri="{BB962C8B-B14F-4D97-AF65-F5344CB8AC3E}">
        <p14:creationId xmlns:p14="http://schemas.microsoft.com/office/powerpoint/2010/main" val="179098557"/>
      </p:ext>
    </p:extLst>
  </p:cSld>
</p:sld>
</file>

<file path=ppt/slides/slide6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6:63  |  1 Chronicles 6:63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米拉利族按着宗族拈鬮，在呂便支派的地中，迦得支派的地中，西布倫支派的地中，得了十二座城。</a:t>
            </a:r>
          </a:p>
          <a:p xmlns:a="http://schemas.openxmlformats.org/drawingml/2006/main">
            <a:pPr algn="ctr">
              <a:buNone/>
            </a:pPr>
            <a:r>
              <a:rPr sz="2100">
                <a:solidFill>
                  <a:srgbClr val="FFFFFF"/>
                </a:solidFill>
                <a:latin typeface="Georgia"/>
                <a:ea typeface="Georgia"/>
                <a:cs typeface="Georgia"/>
              </a:rPr>
              <a:t>Unto the sons of Merari were given by lot, throughout their families, out of the tribe of Reuben, and out of the tribe of Gad, and out of the tribe of Zebulun, twelve cities.</a:t>
            </a:r>
          </a:p>
        </p:txBody>
      </p:sp>
    </p:spTree>
    <p:extLst>
      <p:ext uri="{BB962C8B-B14F-4D97-AF65-F5344CB8AC3E}">
        <p14:creationId xmlns:p14="http://schemas.microsoft.com/office/powerpoint/2010/main" val="179098557"/>
      </p:ext>
    </p:extLst>
  </p:cSld>
</p:sld>
</file>

<file path=ppt/slides/slide6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6:64  |  1 Chronicles 6:64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以色列人將這些城與其郊野給了利未人。</a:t>
            </a:r>
          </a:p>
          <a:p xmlns:a="http://schemas.openxmlformats.org/drawingml/2006/main">
            <a:pPr algn="ctr">
              <a:buNone/>
            </a:pPr>
            <a:r>
              <a:rPr sz="2800">
                <a:solidFill>
                  <a:srgbClr val="FFFFFF"/>
                </a:solidFill>
                <a:latin typeface="Georgia"/>
                <a:ea typeface="Georgia"/>
                <a:cs typeface="Georgia"/>
              </a:rPr>
              <a:t>And the children of Israel gave to the Levites these cities with their suburbs.</a:t>
            </a:r>
          </a:p>
        </p:txBody>
      </p:sp>
    </p:spTree>
    <p:extLst>
      <p:ext uri="{BB962C8B-B14F-4D97-AF65-F5344CB8AC3E}">
        <p14:creationId xmlns:p14="http://schemas.microsoft.com/office/powerpoint/2010/main" val="179098557"/>
      </p:ext>
    </p:extLst>
  </p:cSld>
</p:sld>
</file>

<file path=ppt/slides/slide6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6:65  |  1 Chronicles 6:65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這以上錄名的城，在猶大、西緬、便雅憫三支派的地中，以色列人拈鬮給了他們。</a:t>
            </a:r>
          </a:p>
          <a:p xmlns:a="http://schemas.openxmlformats.org/drawingml/2006/main">
            <a:pPr algn="ctr">
              <a:buNone/>
            </a:pPr>
            <a:r>
              <a:rPr sz="2100">
                <a:solidFill>
                  <a:srgbClr val="FFFFFF"/>
                </a:solidFill>
                <a:latin typeface="Georgia"/>
                <a:ea typeface="Georgia"/>
                <a:cs typeface="Georgia"/>
              </a:rPr>
              <a:t>And they gave by lot out of the tribe of the children of Judah, and out of the tribe of the children of Simeon, and out of the tribe of the children of Benjamin, these cities, which are called by their names.</a:t>
            </a:r>
          </a:p>
        </p:txBody>
      </p:sp>
    </p:spTree>
    <p:extLst>
      <p:ext uri="{BB962C8B-B14F-4D97-AF65-F5344CB8AC3E}">
        <p14:creationId xmlns:p14="http://schemas.microsoft.com/office/powerpoint/2010/main" val="179098557"/>
      </p:ext>
    </p:extLst>
  </p:cSld>
</p:sld>
</file>

<file path=ppt/slides/slide6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6:66  |  1 Chronicles 6:66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哥轄族中有幾家在以法蓮支派的地中也得了城邑，</a:t>
            </a:r>
          </a:p>
          <a:p xmlns:a="http://schemas.openxmlformats.org/drawingml/2006/main">
            <a:pPr algn="ctr">
              <a:buNone/>
            </a:pPr>
            <a:r>
              <a:rPr sz="2400">
                <a:solidFill>
                  <a:srgbClr val="FFFFFF"/>
                </a:solidFill>
                <a:latin typeface="Georgia"/>
                <a:ea typeface="Georgia"/>
                <a:cs typeface="Georgia"/>
              </a:rPr>
              <a:t>And the residue of the families of the sons of Kohath had cities of their coasts out of the tribe of Ephraim.</a:t>
            </a:r>
          </a:p>
        </p:txBody>
      </p:sp>
    </p:spTree>
    <p:extLst>
      <p:ext uri="{BB962C8B-B14F-4D97-AF65-F5344CB8AC3E}">
        <p14:creationId xmlns:p14="http://schemas.microsoft.com/office/powerpoint/2010/main" val="179098557"/>
      </p:ext>
    </p:extLst>
  </p:cSld>
</p:sld>
</file>

<file path=ppt/slides/slide6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6:67  |  1 Chronicles 6:67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在以法蓮山地得了逃城示劍與其郊野，又得了基色與其郊野，</a:t>
            </a:r>
          </a:p>
          <a:p xmlns:a="http://schemas.openxmlformats.org/drawingml/2006/main">
            <a:pPr algn="ctr">
              <a:buNone/>
            </a:pPr>
            <a:r>
              <a:rPr sz="2400">
                <a:solidFill>
                  <a:srgbClr val="FFFFFF"/>
                </a:solidFill>
                <a:latin typeface="Georgia"/>
                <a:ea typeface="Georgia"/>
                <a:cs typeface="Georgia"/>
              </a:rPr>
              <a:t>And they gave unto them, of the cities of refuge, Shechem in mount Ephraim with her suburbs; they gave also Gezer with her suburbs,</a:t>
            </a:r>
          </a:p>
        </p:txBody>
      </p:sp>
    </p:spTree>
    <p:extLst>
      <p:ext uri="{BB962C8B-B14F-4D97-AF65-F5344CB8AC3E}">
        <p14:creationId xmlns:p14="http://schemas.microsoft.com/office/powerpoint/2010/main" val="179098557"/>
      </p:ext>
    </p:extLst>
  </p:cSld>
</p:sld>
</file>

<file path=ppt/slides/slide6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6:68  |  1 Chronicles 6:68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約緬與其郊野，伯‧和崙與其郊野，</a:t>
            </a:r>
          </a:p>
          <a:p xmlns:a="http://schemas.openxmlformats.org/drawingml/2006/main">
            <a:pPr algn="ctr">
              <a:buNone/>
            </a:pPr>
            <a:r>
              <a:rPr sz="2800">
                <a:solidFill>
                  <a:srgbClr val="FFFFFF"/>
                </a:solidFill>
                <a:latin typeface="Georgia"/>
                <a:ea typeface="Georgia"/>
                <a:cs typeface="Georgia"/>
              </a:rPr>
              <a:t>And Jokmeam with her suburbs, and Beth-horon with her suburbs,</a:t>
            </a:r>
          </a:p>
        </p:txBody>
      </p:sp>
    </p:spTree>
    <p:extLst>
      <p:ext uri="{BB962C8B-B14F-4D97-AF65-F5344CB8AC3E}">
        <p14:creationId xmlns:p14="http://schemas.microsoft.com/office/powerpoint/2010/main" val="179098557"/>
      </p:ext>
    </p:extLst>
  </p:cSld>
</p:sld>
</file>

<file path=ppt/slides/slide7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6:69  |  1 Chronicles 6:69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亞雅崙與其郊野，迦特‧臨門與其郊野。</a:t>
            </a:r>
          </a:p>
          <a:p xmlns:a="http://schemas.openxmlformats.org/drawingml/2006/main">
            <a:pPr algn="ctr">
              <a:buNone/>
            </a:pPr>
            <a:r>
              <a:rPr sz="2800">
                <a:solidFill>
                  <a:srgbClr val="FFFFFF"/>
                </a:solidFill>
                <a:latin typeface="Georgia"/>
                <a:ea typeface="Georgia"/>
                <a:cs typeface="Georgia"/>
              </a:rPr>
              <a:t>And Aijalon with her suburbs, and Gath-rimmon with her suburbs:</a:t>
            </a:r>
          </a:p>
        </p:txBody>
      </p:sp>
    </p:spTree>
    <p:extLst>
      <p:ext uri="{BB962C8B-B14F-4D97-AF65-F5344CB8AC3E}">
        <p14:creationId xmlns:p14="http://schemas.microsoft.com/office/powerpoint/2010/main" val="179098557"/>
      </p:ext>
    </p:extLst>
  </p:cSld>
</p:sld>
</file>

<file path=ppt/slides/slide7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6:70  |  1 Chronicles 6:70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哥轄族其餘的人在瑪拿西半支派的地中得了亞乃與其郊野，比連與其郊野。</a:t>
            </a:r>
          </a:p>
          <a:p xmlns:a="http://schemas.openxmlformats.org/drawingml/2006/main">
            <a:pPr algn="ctr">
              <a:buNone/>
            </a:pPr>
            <a:r>
              <a:rPr sz="2400">
                <a:solidFill>
                  <a:srgbClr val="FFFFFF"/>
                </a:solidFill>
                <a:latin typeface="Georgia"/>
                <a:ea typeface="Georgia"/>
                <a:cs typeface="Georgia"/>
              </a:rPr>
              <a:t>And out of the half tribe of Manasseh; Aner with her suburbs, and Bileam with her suburbs, for the family of the remnant of the sons of Kohath.</a:t>
            </a:r>
          </a:p>
        </p:txBody>
      </p:sp>
    </p:spTree>
    <p:extLst>
      <p:ext uri="{BB962C8B-B14F-4D97-AF65-F5344CB8AC3E}">
        <p14:creationId xmlns:p14="http://schemas.microsoft.com/office/powerpoint/2010/main" val="179098557"/>
      </p:ext>
    </p:extLst>
  </p:cSld>
</p:sld>
</file>

<file path=ppt/slides/slide7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6:71  |  1 Chronicles 6:71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革順族在瑪拿西半支派的地中得了巴珊的哥蘭與其郊野，亞斯他錄與其郊野；</a:t>
            </a:r>
          </a:p>
          <a:p xmlns:a="http://schemas.openxmlformats.org/drawingml/2006/main">
            <a:pPr algn="ctr">
              <a:buNone/>
            </a:pPr>
            <a:r>
              <a:rPr sz="2100">
                <a:solidFill>
                  <a:srgbClr val="FFFFFF"/>
                </a:solidFill>
                <a:latin typeface="Georgia"/>
                <a:ea typeface="Georgia"/>
                <a:cs typeface="Georgia"/>
              </a:rPr>
              <a:t>Unto the sons of Gershom were given out of the family of the half tribe of Manasseh, Golan in Bashan with her suburbs, and Ashtaroth with her suburbs:</a:t>
            </a:r>
          </a:p>
        </p:txBody>
      </p:sp>
    </p:spTree>
    <p:extLst>
      <p:ext uri="{BB962C8B-B14F-4D97-AF65-F5344CB8AC3E}">
        <p14:creationId xmlns:p14="http://schemas.microsoft.com/office/powerpoint/2010/main" val="179098557"/>
      </p:ext>
    </p:extLst>
  </p:cSld>
</p:sld>
</file>

<file path=ppt/slides/slide7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6:72  |  1 Chronicles 6:72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又在以薩迦支派的地中得了基低斯與其郊野，大比拉與其郊野，</a:t>
            </a:r>
          </a:p>
          <a:p xmlns:a="http://schemas.openxmlformats.org/drawingml/2006/main">
            <a:pPr algn="ctr">
              <a:buNone/>
            </a:pPr>
            <a:r>
              <a:rPr sz="2400">
                <a:solidFill>
                  <a:srgbClr val="FFFFFF"/>
                </a:solidFill>
                <a:latin typeface="Georgia"/>
                <a:ea typeface="Georgia"/>
                <a:cs typeface="Georgia"/>
              </a:rPr>
              <a:t>And out of the tribe of Issachar; Kedesh with her suburbs, Daberath with her suburbs,</a:t>
            </a:r>
          </a:p>
        </p:txBody>
      </p:sp>
    </p:spTree>
    <p:extLst>
      <p:ext uri="{BB962C8B-B14F-4D97-AF65-F5344CB8AC3E}">
        <p14:creationId xmlns:p14="http://schemas.microsoft.com/office/powerpoint/2010/main" val="179098557"/>
      </p:ext>
    </p:extLst>
  </p:cSld>
</p:sld>
</file>

<file path=ppt/slides/slide7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6:73  |  1 Chronicles 6:73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拉末與其郊野，亞年與其郊野；</a:t>
            </a:r>
          </a:p>
          <a:p xmlns:a="http://schemas.openxmlformats.org/drawingml/2006/main">
            <a:pPr algn="ctr">
              <a:buNone/>
            </a:pPr>
            <a:r>
              <a:rPr sz="2800">
                <a:solidFill>
                  <a:srgbClr val="FFFFFF"/>
                </a:solidFill>
                <a:latin typeface="Georgia"/>
                <a:ea typeface="Georgia"/>
                <a:cs typeface="Georgia"/>
              </a:rPr>
              <a:t>And Ramoth with her suburbs, and Anem with her suburbs:</a:t>
            </a:r>
          </a:p>
        </p:txBody>
      </p:sp>
    </p:spTree>
    <p:extLst>
      <p:ext uri="{BB962C8B-B14F-4D97-AF65-F5344CB8AC3E}">
        <p14:creationId xmlns:p14="http://schemas.microsoft.com/office/powerpoint/2010/main" val="179098557"/>
      </p:ext>
    </p:extLst>
  </p:cSld>
</p:sld>
</file>

<file path=ppt/slides/slide7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6:74  |  1 Chronicles 6:74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在亞設支派的地中得了瑪沙與其郊野，押頓與其郊野，</a:t>
            </a:r>
          </a:p>
          <a:p xmlns:a="http://schemas.openxmlformats.org/drawingml/2006/main">
            <a:pPr algn="ctr">
              <a:buNone/>
            </a:pPr>
            <a:r>
              <a:rPr sz="2400">
                <a:solidFill>
                  <a:srgbClr val="FFFFFF"/>
                </a:solidFill>
                <a:latin typeface="Georgia"/>
                <a:ea typeface="Georgia"/>
                <a:cs typeface="Georgia"/>
              </a:rPr>
              <a:t>And out of the tribe of Asher; Mashal with her suburbs, and Abdon with her suburbs,</a:t>
            </a:r>
          </a:p>
        </p:txBody>
      </p:sp>
    </p:spTree>
    <p:extLst>
      <p:ext uri="{BB962C8B-B14F-4D97-AF65-F5344CB8AC3E}">
        <p14:creationId xmlns:p14="http://schemas.microsoft.com/office/powerpoint/2010/main" val="179098557"/>
      </p:ext>
    </p:extLst>
  </p:cSld>
</p:sld>
</file>

<file path=ppt/slides/slide7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6:75  |  1 Chronicles 6:75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戶割與其郊野，利合與其郊野；</a:t>
            </a:r>
          </a:p>
          <a:p xmlns:a="http://schemas.openxmlformats.org/drawingml/2006/main">
            <a:pPr algn="ctr">
              <a:buNone/>
            </a:pPr>
            <a:r>
              <a:rPr sz="2800">
                <a:solidFill>
                  <a:srgbClr val="FFFFFF"/>
                </a:solidFill>
                <a:latin typeface="Georgia"/>
                <a:ea typeface="Georgia"/>
                <a:cs typeface="Georgia"/>
              </a:rPr>
              <a:t>And Hukok with her suburbs, and Rehob with her suburbs:</a:t>
            </a:r>
          </a:p>
        </p:txBody>
      </p:sp>
    </p:spTree>
    <p:extLst>
      <p:ext uri="{BB962C8B-B14F-4D97-AF65-F5344CB8AC3E}">
        <p14:creationId xmlns:p14="http://schemas.microsoft.com/office/powerpoint/2010/main" val="179098557"/>
      </p:ext>
    </p:extLst>
  </p:cSld>
</p:sld>
</file>

<file path=ppt/slides/slide7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6:76  |  1 Chronicles 6:76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在拿弗他利支派的地中得了加利利的基低斯與其郊野，哈們與其郊野，基列亭與其郊野。</a:t>
            </a:r>
          </a:p>
          <a:p xmlns:a="http://schemas.openxmlformats.org/drawingml/2006/main">
            <a:pPr algn="ctr">
              <a:buNone/>
            </a:pPr>
            <a:r>
              <a:rPr sz="2400">
                <a:solidFill>
                  <a:srgbClr val="FFFFFF"/>
                </a:solidFill>
                <a:latin typeface="Georgia"/>
                <a:ea typeface="Georgia"/>
                <a:cs typeface="Georgia"/>
              </a:rPr>
              <a:t>And out of the tribe of Naphtali; Kedesh in Galilee with her suburbs, and Hammon with her suburbs, and Kirjathaim with her suburbs.</a:t>
            </a:r>
          </a:p>
        </p:txBody>
      </p:sp>
    </p:spTree>
    <p:extLst>
      <p:ext uri="{BB962C8B-B14F-4D97-AF65-F5344CB8AC3E}">
        <p14:creationId xmlns:p14="http://schemas.microsoft.com/office/powerpoint/2010/main" val="179098557"/>
      </p:ext>
    </p:extLst>
  </p:cSld>
</p:sld>
</file>

<file path=ppt/slides/slide7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6:77  |  1 Chronicles 6:77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還有米拉利族的人在西布倫支派的地中得了臨摩挪與其郊野，他泊與其郊野；</a:t>
            </a:r>
          </a:p>
          <a:p xmlns:a="http://schemas.openxmlformats.org/drawingml/2006/main">
            <a:pPr algn="ctr">
              <a:buNone/>
            </a:pPr>
            <a:r>
              <a:rPr sz="2400">
                <a:solidFill>
                  <a:srgbClr val="FFFFFF"/>
                </a:solidFill>
                <a:latin typeface="Georgia"/>
                <a:ea typeface="Georgia"/>
                <a:cs typeface="Georgia"/>
              </a:rPr>
              <a:t>Unto the rest of the children of Merari were given out of the tribe of Zebulun, Rimmon with her suburbs, Tabor with her suburbs:</a:t>
            </a:r>
          </a:p>
        </p:txBody>
      </p:sp>
    </p:spTree>
    <p:extLst>
      <p:ext uri="{BB962C8B-B14F-4D97-AF65-F5344CB8AC3E}">
        <p14:creationId xmlns:p14="http://schemas.microsoft.com/office/powerpoint/2010/main" val="179098557"/>
      </p:ext>
    </p:extLst>
  </p:cSld>
</p:sld>
</file>

<file path=ppt/slides/slide7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6:78  |  1 Chronicles 6:78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又在耶利哥的約旦河東，在呂便支派的地中得了曠野的比悉與其郊野，雅哈撒與其郊野，</a:t>
            </a:r>
          </a:p>
          <a:p xmlns:a="http://schemas.openxmlformats.org/drawingml/2006/main">
            <a:pPr algn="ctr">
              <a:buNone/>
            </a:pPr>
            <a:r>
              <a:rPr sz="2100">
                <a:solidFill>
                  <a:srgbClr val="FFFFFF"/>
                </a:solidFill>
                <a:latin typeface="Georgia"/>
                <a:ea typeface="Georgia"/>
                <a:cs typeface="Georgia"/>
              </a:rPr>
              <a:t>And on the other side Jordan by Jericho, on the east side of Jordan, were given them out of the tribe of Reuben, Bezer in the wilderness with her suburbs, and Jahzah with her suburbs,</a:t>
            </a:r>
          </a:p>
        </p:txBody>
      </p:sp>
    </p:spTree>
    <p:extLst>
      <p:ext uri="{BB962C8B-B14F-4D97-AF65-F5344CB8AC3E}">
        <p14:creationId xmlns:p14="http://schemas.microsoft.com/office/powerpoint/2010/main" val="179098557"/>
      </p:ext>
    </p:extLst>
  </p:cSld>
</p:sld>
</file>

<file path=ppt/slides/slide8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6:79  |  1 Chronicles 6:79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基底莫與其郊野，米法押與其郊野；</a:t>
            </a:r>
          </a:p>
          <a:p xmlns:a="http://schemas.openxmlformats.org/drawingml/2006/main">
            <a:pPr algn="ctr">
              <a:buNone/>
            </a:pPr>
            <a:r>
              <a:rPr sz="2800">
                <a:solidFill>
                  <a:srgbClr val="FFFFFF"/>
                </a:solidFill>
                <a:latin typeface="Georgia"/>
                <a:ea typeface="Georgia"/>
                <a:cs typeface="Georgia"/>
              </a:rPr>
              <a:t>Kedemoth also with her suburbs, and Mephaath with her suburbs:</a:t>
            </a:r>
          </a:p>
        </p:txBody>
      </p:sp>
    </p:spTree>
    <p:extLst>
      <p:ext uri="{BB962C8B-B14F-4D97-AF65-F5344CB8AC3E}">
        <p14:creationId xmlns:p14="http://schemas.microsoft.com/office/powerpoint/2010/main" val="179098557"/>
      </p:ext>
    </p:extLst>
  </p:cSld>
</p:sld>
</file>

<file path=ppt/slides/slide8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6:80  |  1 Chronicles 6:80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又在迦得支派的地中得了基列的拉末與其郊野，瑪哈念與其郊野，</a:t>
            </a:r>
          </a:p>
          <a:p xmlns:a="http://schemas.openxmlformats.org/drawingml/2006/main">
            <a:pPr algn="ctr">
              <a:buNone/>
            </a:pPr>
            <a:r>
              <a:rPr sz="2400">
                <a:solidFill>
                  <a:srgbClr val="FFFFFF"/>
                </a:solidFill>
                <a:latin typeface="Georgia"/>
                <a:ea typeface="Georgia"/>
                <a:cs typeface="Georgia"/>
              </a:rPr>
              <a:t>And out of the tribe of Gad; Ramoth in Gilead with her suburbs, and Mahanaim with her suburbs,</a:t>
            </a:r>
          </a:p>
        </p:txBody>
      </p:sp>
    </p:spTree>
    <p:extLst>
      <p:ext uri="{BB962C8B-B14F-4D97-AF65-F5344CB8AC3E}">
        <p14:creationId xmlns:p14="http://schemas.microsoft.com/office/powerpoint/2010/main" val="179098557"/>
      </p:ext>
    </p:extLst>
  </p:cSld>
</p:sld>
</file>

<file path=ppt/slides/slide8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歷代志上 6:81  |  1 Chronicles 6:81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希實本與其郊野，雅謝與其郊野。</a:t>
            </a:r>
          </a:p>
          <a:p xmlns:a="http://schemas.openxmlformats.org/drawingml/2006/main">
            <a:pPr algn="ctr">
              <a:buNone/>
            </a:pPr>
            <a:r>
              <a:rPr sz="2800">
                <a:solidFill>
                  <a:srgbClr val="FFFFFF"/>
                </a:solidFill>
                <a:latin typeface="Georgia"/>
                <a:ea typeface="Georgia"/>
                <a:cs typeface="Georgia"/>
              </a:rPr>
              <a:t>And Heshbon with her suburbs, and Jazer with her suburbs.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2026-08-30T04:37:46.1400000Z</dcterms:created>
  <dcterms:modified xsi:type="dcterms:W3CDTF">2026-08-30T04:37:46.1400000Z</dcterms:modified>
</coreProperties>
</file>