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f8788ee55245cd" /><Relationship Type="http://schemas.openxmlformats.org/officeDocument/2006/relationships/extended-properties" Target="/docProps/app.xml" Id="Rb91599ce61434971" /><Relationship Type="http://schemas.openxmlformats.org/officeDocument/2006/relationships/officeDocument" Target="/ppt/presentation.xml" Id="Rc029b7f48be240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548712f7524484"/>
  </p:sldMasterIdLst>
  <p:notesMasterIdLst>
    <p:notesMasterId xmlns:r="http://schemas.openxmlformats.org/officeDocument/2006/relationships" r:id="R4c6438e31f6041d8"/>
  </p:notesMasterIdLst>
  <p:sldIdLst>
    <p:sldId xmlns:r="http://schemas.openxmlformats.org/officeDocument/2006/relationships" id="256" r:id="Rf519fde8617a4a3d"/>
    <p:sldId xmlns:r="http://schemas.openxmlformats.org/officeDocument/2006/relationships" id="257" r:id="R48b74f5c71fd43e4"/>
    <p:sldId xmlns:r="http://schemas.openxmlformats.org/officeDocument/2006/relationships" id="258" r:id="R623eecf759224001"/>
    <p:sldId xmlns:r="http://schemas.openxmlformats.org/officeDocument/2006/relationships" id="259" r:id="R3f9ec628df2e451b"/>
    <p:sldId xmlns:r="http://schemas.openxmlformats.org/officeDocument/2006/relationships" id="260" r:id="R0e967ede725b42e6"/>
    <p:sldId xmlns:r="http://schemas.openxmlformats.org/officeDocument/2006/relationships" id="261" r:id="R13143234c13c4c3c"/>
    <p:sldId xmlns:r="http://schemas.openxmlformats.org/officeDocument/2006/relationships" id="262" r:id="R7acfa31e3ee74322"/>
    <p:sldId xmlns:r="http://schemas.openxmlformats.org/officeDocument/2006/relationships" id="263" r:id="R6f97dc759e1446e4"/>
    <p:sldId xmlns:r="http://schemas.openxmlformats.org/officeDocument/2006/relationships" id="264" r:id="R84fab4becafd47bb"/>
    <p:sldId xmlns:r="http://schemas.openxmlformats.org/officeDocument/2006/relationships" id="265" r:id="R8323667c5e934308"/>
    <p:sldId xmlns:r="http://schemas.openxmlformats.org/officeDocument/2006/relationships" id="266" r:id="Rc2d43a03f5a749f8"/>
    <p:sldId xmlns:r="http://schemas.openxmlformats.org/officeDocument/2006/relationships" id="267" r:id="R95aea4bcd86f456d"/>
    <p:sldId xmlns:r="http://schemas.openxmlformats.org/officeDocument/2006/relationships" id="268" r:id="R4bc5e3cb9b674009"/>
    <p:sldId xmlns:r="http://schemas.openxmlformats.org/officeDocument/2006/relationships" id="269" r:id="R4c11f61caf6d499a"/>
    <p:sldId xmlns:r="http://schemas.openxmlformats.org/officeDocument/2006/relationships" id="270" r:id="R9635323102a440ea"/>
    <p:sldId xmlns:r="http://schemas.openxmlformats.org/officeDocument/2006/relationships" id="271" r:id="R525e0812b562481e"/>
    <p:sldId xmlns:r="http://schemas.openxmlformats.org/officeDocument/2006/relationships" id="272" r:id="R6e1034b8f23d49c7"/>
    <p:sldId xmlns:r="http://schemas.openxmlformats.org/officeDocument/2006/relationships" id="273" r:id="R44a97dbf9a2542bc"/>
    <p:sldId xmlns:r="http://schemas.openxmlformats.org/officeDocument/2006/relationships" id="274" r:id="R6f2dabe75d474dc8"/>
    <p:sldId xmlns:r="http://schemas.openxmlformats.org/officeDocument/2006/relationships" id="275" r:id="Rdb7d501c77e0448d"/>
    <p:sldId xmlns:r="http://schemas.openxmlformats.org/officeDocument/2006/relationships" id="276" r:id="R0fb800b9b65f4321"/>
    <p:sldId xmlns:r="http://schemas.openxmlformats.org/officeDocument/2006/relationships" id="277" r:id="R526ebe6280304ba7"/>
    <p:sldId xmlns:r="http://schemas.openxmlformats.org/officeDocument/2006/relationships" id="278" r:id="R98b84ac42bc340cf"/>
    <p:sldId xmlns:r="http://schemas.openxmlformats.org/officeDocument/2006/relationships" id="279" r:id="Ra60060d18e324884"/>
    <p:sldId xmlns:r="http://schemas.openxmlformats.org/officeDocument/2006/relationships" id="280" r:id="R42736c829fe74901"/>
    <p:sldId xmlns:r="http://schemas.openxmlformats.org/officeDocument/2006/relationships" id="281" r:id="R2768a762343f4a9d"/>
    <p:sldId xmlns:r="http://schemas.openxmlformats.org/officeDocument/2006/relationships" id="282" r:id="R3e31964d55614a86"/>
    <p:sldId xmlns:r="http://schemas.openxmlformats.org/officeDocument/2006/relationships" id="283" r:id="R879cb9ea4cdb4e24"/>
    <p:sldId xmlns:r="http://schemas.openxmlformats.org/officeDocument/2006/relationships" id="284" r:id="R84393071eeaa499e"/>
    <p:sldId xmlns:r="http://schemas.openxmlformats.org/officeDocument/2006/relationships" id="285" r:id="R743f0b5b1c254f62"/>
    <p:sldId xmlns:r="http://schemas.openxmlformats.org/officeDocument/2006/relationships" id="286" r:id="Rd580dfa07cc04a28"/>
    <p:sldId xmlns:r="http://schemas.openxmlformats.org/officeDocument/2006/relationships" id="287" r:id="R08db5ad7eee048c9"/>
    <p:sldId xmlns:r="http://schemas.openxmlformats.org/officeDocument/2006/relationships" id="288" r:id="Rf368fb96e8e04dcc"/>
    <p:sldId xmlns:r="http://schemas.openxmlformats.org/officeDocument/2006/relationships" id="289" r:id="Ra20f1409a01442f5"/>
    <p:sldId xmlns:r="http://schemas.openxmlformats.org/officeDocument/2006/relationships" id="290" r:id="R6abb7466bba94245"/>
    <p:sldId xmlns:r="http://schemas.openxmlformats.org/officeDocument/2006/relationships" id="291" r:id="Rf98de6d04a7e428b"/>
    <p:sldId xmlns:r="http://schemas.openxmlformats.org/officeDocument/2006/relationships" id="292" r:id="Rbe2cb60bfaca461e"/>
    <p:sldId xmlns:r="http://schemas.openxmlformats.org/officeDocument/2006/relationships" id="293" r:id="R81ce5f952b164f96"/>
    <p:sldId xmlns:r="http://schemas.openxmlformats.org/officeDocument/2006/relationships" id="294" r:id="Rf8a89003b89d4058"/>
    <p:sldId xmlns:r="http://schemas.openxmlformats.org/officeDocument/2006/relationships" id="295" r:id="R6016a31eff434b3e"/>
    <p:sldId xmlns:r="http://schemas.openxmlformats.org/officeDocument/2006/relationships" id="296" r:id="R1d34119a08884113"/>
    <p:sldId xmlns:r="http://schemas.openxmlformats.org/officeDocument/2006/relationships" id="297" r:id="R8c027e987076452a"/>
    <p:sldId xmlns:r="http://schemas.openxmlformats.org/officeDocument/2006/relationships" id="298" r:id="Rc945bdb110c04606"/>
    <p:sldId xmlns:r="http://schemas.openxmlformats.org/officeDocument/2006/relationships" id="299" r:id="R58cb5b70ed274e24"/>
    <p:sldId xmlns:r="http://schemas.openxmlformats.org/officeDocument/2006/relationships" id="300" r:id="Rc52f4845e1694e34"/>
    <p:sldId xmlns:r="http://schemas.openxmlformats.org/officeDocument/2006/relationships" id="301" r:id="Rb2a493bab0ae4186"/>
    <p:sldId xmlns:r="http://schemas.openxmlformats.org/officeDocument/2006/relationships" id="302" r:id="Re0043eb4b490491a"/>
    <p:sldId xmlns:r="http://schemas.openxmlformats.org/officeDocument/2006/relationships" id="303" r:id="R7b6f5249d26f4c65"/>
    <p:sldId xmlns:r="http://schemas.openxmlformats.org/officeDocument/2006/relationships" id="304" r:id="R688a702b9905422e"/>
    <p:sldId xmlns:r="http://schemas.openxmlformats.org/officeDocument/2006/relationships" id="305" r:id="R079b7ef399414924"/>
    <p:sldId xmlns:r="http://schemas.openxmlformats.org/officeDocument/2006/relationships" id="306" r:id="Rdca917a3beb94867"/>
    <p:sldId xmlns:r="http://schemas.openxmlformats.org/officeDocument/2006/relationships" id="307" r:id="Rb42a9fd48ce34a18"/>
    <p:sldId xmlns:r="http://schemas.openxmlformats.org/officeDocument/2006/relationships" id="308" r:id="R234b063f516f4b52"/>
    <p:sldId xmlns:r="http://schemas.openxmlformats.org/officeDocument/2006/relationships" id="309" r:id="R91215418d57049cf"/>
    <p:sldId xmlns:r="http://schemas.openxmlformats.org/officeDocument/2006/relationships" id="310" r:id="R887fa005421b4e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5ba52f084c4af1" /><Relationship Type="http://schemas.openxmlformats.org/officeDocument/2006/relationships/slideMaster" Target="/ppt/slideMasters/slideMaster1.xml" Id="Ra4548712f7524484" /><Relationship Type="http://schemas.openxmlformats.org/officeDocument/2006/relationships/notesMaster" Target="/ppt/notesMasters/notesMaster1.xml" Id="R4c6438e31f6041d8" /><Relationship Type="http://schemas.openxmlformats.org/officeDocument/2006/relationships/presProps" Target="/ppt/presProps.xml" Id="Rcf6dc7fabe3d4caa" /><Relationship Type="http://schemas.openxmlformats.org/officeDocument/2006/relationships/tableStyles" Target="/ppt/tableStyles.xml" Id="Ra3bf6a378e6d4842" /><Relationship Type="http://schemas.openxmlformats.org/officeDocument/2006/relationships/slide" Target="/ppt/slides/slide1.xml" Id="Rf519fde8617a4a3d" /><Relationship Type="http://schemas.openxmlformats.org/officeDocument/2006/relationships/slide" Target="/ppt/slides/slide2.xml" Id="R48b74f5c71fd43e4" /><Relationship Type="http://schemas.openxmlformats.org/officeDocument/2006/relationships/slide" Target="/ppt/slides/slide3.xml" Id="R623eecf759224001" /><Relationship Type="http://schemas.openxmlformats.org/officeDocument/2006/relationships/slide" Target="/ppt/slides/slide4.xml" Id="R3f9ec628df2e451b" /><Relationship Type="http://schemas.openxmlformats.org/officeDocument/2006/relationships/slide" Target="/ppt/slides/slide5.xml" Id="R0e967ede725b42e6" /><Relationship Type="http://schemas.openxmlformats.org/officeDocument/2006/relationships/slide" Target="/ppt/slides/slide6.xml" Id="R13143234c13c4c3c" /><Relationship Type="http://schemas.openxmlformats.org/officeDocument/2006/relationships/slide" Target="/ppt/slides/slide7.xml" Id="R7acfa31e3ee74322" /><Relationship Type="http://schemas.openxmlformats.org/officeDocument/2006/relationships/slide" Target="/ppt/slides/slide8.xml" Id="R6f97dc759e1446e4" /><Relationship Type="http://schemas.openxmlformats.org/officeDocument/2006/relationships/slide" Target="/ppt/slides/slide9.xml" Id="R84fab4becafd47bb" /><Relationship Type="http://schemas.openxmlformats.org/officeDocument/2006/relationships/slide" Target="/ppt/slides/slide10.xml" Id="R8323667c5e934308" /><Relationship Type="http://schemas.openxmlformats.org/officeDocument/2006/relationships/slide" Target="/ppt/slides/slide11.xml" Id="Rc2d43a03f5a749f8" /><Relationship Type="http://schemas.openxmlformats.org/officeDocument/2006/relationships/slide" Target="/ppt/slides/slide12.xml" Id="R95aea4bcd86f456d" /><Relationship Type="http://schemas.openxmlformats.org/officeDocument/2006/relationships/slide" Target="/ppt/slides/slide13.xml" Id="R4bc5e3cb9b674009" /><Relationship Type="http://schemas.openxmlformats.org/officeDocument/2006/relationships/slide" Target="/ppt/slides/slide14.xml" Id="R4c11f61caf6d499a" /><Relationship Type="http://schemas.openxmlformats.org/officeDocument/2006/relationships/slide" Target="/ppt/slides/slide15.xml" Id="R9635323102a440ea" /><Relationship Type="http://schemas.openxmlformats.org/officeDocument/2006/relationships/slide" Target="/ppt/slides/slide16.xml" Id="R525e0812b562481e" /><Relationship Type="http://schemas.openxmlformats.org/officeDocument/2006/relationships/slide" Target="/ppt/slides/slide17.xml" Id="R6e1034b8f23d49c7" /><Relationship Type="http://schemas.openxmlformats.org/officeDocument/2006/relationships/slide" Target="/ppt/slides/slide18.xml" Id="R44a97dbf9a2542bc" /><Relationship Type="http://schemas.openxmlformats.org/officeDocument/2006/relationships/slide" Target="/ppt/slides/slide19.xml" Id="R6f2dabe75d474dc8" /><Relationship Type="http://schemas.openxmlformats.org/officeDocument/2006/relationships/slide" Target="/ppt/slides/slide20.xml" Id="Rdb7d501c77e0448d" /><Relationship Type="http://schemas.openxmlformats.org/officeDocument/2006/relationships/slide" Target="/ppt/slides/slide21.xml" Id="R0fb800b9b65f4321" /><Relationship Type="http://schemas.openxmlformats.org/officeDocument/2006/relationships/slide" Target="/ppt/slides/slide22.xml" Id="R526ebe6280304ba7" /><Relationship Type="http://schemas.openxmlformats.org/officeDocument/2006/relationships/slide" Target="/ppt/slides/slide23.xml" Id="R98b84ac42bc340cf" /><Relationship Type="http://schemas.openxmlformats.org/officeDocument/2006/relationships/slide" Target="/ppt/slides/slide24.xml" Id="Ra60060d18e324884" /><Relationship Type="http://schemas.openxmlformats.org/officeDocument/2006/relationships/slide" Target="/ppt/slides/slide25.xml" Id="R42736c829fe74901" /><Relationship Type="http://schemas.openxmlformats.org/officeDocument/2006/relationships/slide" Target="/ppt/slides/slide26.xml" Id="R2768a762343f4a9d" /><Relationship Type="http://schemas.openxmlformats.org/officeDocument/2006/relationships/slide" Target="/ppt/slides/slide27.xml" Id="R3e31964d55614a86" /><Relationship Type="http://schemas.openxmlformats.org/officeDocument/2006/relationships/slide" Target="/ppt/slides/slide28.xml" Id="R879cb9ea4cdb4e24" /><Relationship Type="http://schemas.openxmlformats.org/officeDocument/2006/relationships/slide" Target="/ppt/slides/slide29.xml" Id="R84393071eeaa499e" /><Relationship Type="http://schemas.openxmlformats.org/officeDocument/2006/relationships/slide" Target="/ppt/slides/slide30.xml" Id="R743f0b5b1c254f62" /><Relationship Type="http://schemas.openxmlformats.org/officeDocument/2006/relationships/slide" Target="/ppt/slides/slide31.xml" Id="Rd580dfa07cc04a28" /><Relationship Type="http://schemas.openxmlformats.org/officeDocument/2006/relationships/slide" Target="/ppt/slides/slide32.xml" Id="R08db5ad7eee048c9" /><Relationship Type="http://schemas.openxmlformats.org/officeDocument/2006/relationships/slide" Target="/ppt/slides/slide33.xml" Id="Rf368fb96e8e04dcc" /><Relationship Type="http://schemas.openxmlformats.org/officeDocument/2006/relationships/slide" Target="/ppt/slides/slide34.xml" Id="Ra20f1409a01442f5" /><Relationship Type="http://schemas.openxmlformats.org/officeDocument/2006/relationships/slide" Target="/ppt/slides/slide35.xml" Id="R6abb7466bba94245" /><Relationship Type="http://schemas.openxmlformats.org/officeDocument/2006/relationships/slide" Target="/ppt/slides/slide36.xml" Id="Rf98de6d04a7e428b" /><Relationship Type="http://schemas.openxmlformats.org/officeDocument/2006/relationships/slide" Target="/ppt/slides/slide37.xml" Id="Rbe2cb60bfaca461e" /><Relationship Type="http://schemas.openxmlformats.org/officeDocument/2006/relationships/slide" Target="/ppt/slides/slide38.xml" Id="R81ce5f952b164f96" /><Relationship Type="http://schemas.openxmlformats.org/officeDocument/2006/relationships/slide" Target="/ppt/slides/slide39.xml" Id="Rf8a89003b89d4058" /><Relationship Type="http://schemas.openxmlformats.org/officeDocument/2006/relationships/slide" Target="/ppt/slides/slide40.xml" Id="R6016a31eff434b3e" /><Relationship Type="http://schemas.openxmlformats.org/officeDocument/2006/relationships/slide" Target="/ppt/slides/slide41.xml" Id="R1d34119a08884113" /><Relationship Type="http://schemas.openxmlformats.org/officeDocument/2006/relationships/slide" Target="/ppt/slides/slide42.xml" Id="R8c027e987076452a" /><Relationship Type="http://schemas.openxmlformats.org/officeDocument/2006/relationships/slide" Target="/ppt/slides/slide43.xml" Id="Rc945bdb110c04606" /><Relationship Type="http://schemas.openxmlformats.org/officeDocument/2006/relationships/slide" Target="/ppt/slides/slide44.xml" Id="R58cb5b70ed274e24" /><Relationship Type="http://schemas.openxmlformats.org/officeDocument/2006/relationships/slide" Target="/ppt/slides/slide45.xml" Id="Rc52f4845e1694e34" /><Relationship Type="http://schemas.openxmlformats.org/officeDocument/2006/relationships/slide" Target="/ppt/slides/slide46.xml" Id="Rb2a493bab0ae4186" /><Relationship Type="http://schemas.openxmlformats.org/officeDocument/2006/relationships/slide" Target="/ppt/slides/slide47.xml" Id="Re0043eb4b490491a" /><Relationship Type="http://schemas.openxmlformats.org/officeDocument/2006/relationships/slide" Target="/ppt/slides/slide48.xml" Id="R7b6f5249d26f4c65" /><Relationship Type="http://schemas.openxmlformats.org/officeDocument/2006/relationships/slide" Target="/ppt/slides/slide49.xml" Id="R688a702b9905422e" /><Relationship Type="http://schemas.openxmlformats.org/officeDocument/2006/relationships/slide" Target="/ppt/slides/slide50.xml" Id="R079b7ef399414924" /><Relationship Type="http://schemas.openxmlformats.org/officeDocument/2006/relationships/slide" Target="/ppt/slides/slide51.xml" Id="Rdca917a3beb94867" /><Relationship Type="http://schemas.openxmlformats.org/officeDocument/2006/relationships/slide" Target="/ppt/slides/slide52.xml" Id="Rb42a9fd48ce34a18" /><Relationship Type="http://schemas.openxmlformats.org/officeDocument/2006/relationships/slide" Target="/ppt/slides/slide53.xml" Id="R234b063f516f4b52" /><Relationship Type="http://schemas.openxmlformats.org/officeDocument/2006/relationships/slide" Target="/ppt/slides/slide54.xml" Id="R91215418d57049cf" /><Relationship Type="http://schemas.openxmlformats.org/officeDocument/2006/relationships/slide" Target="/ppt/slides/slide55.xml" Id="R887fa005421b4e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efc677a45f4f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07c35f18f444ba" /><Relationship Type="http://schemas.openxmlformats.org/officeDocument/2006/relationships/notesMaster" Target="/ppt/notesMasters/notesMaster1.xml" Id="R869f5a30cb7343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3217b1dddc4477" /><Relationship Type="http://schemas.openxmlformats.org/officeDocument/2006/relationships/notesMaster" Target="/ppt/notesMasters/notesMaster1.xml" Id="Ra677501df14b49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4e52073d484136" /><Relationship Type="http://schemas.openxmlformats.org/officeDocument/2006/relationships/notesMaster" Target="/ppt/notesMasters/notesMaster1.xml" Id="R45098a42b43e40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531d9e54e84b41" /><Relationship Type="http://schemas.openxmlformats.org/officeDocument/2006/relationships/notesMaster" Target="/ppt/notesMasters/notesMaster1.xml" Id="R3d6a3e29650741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b23232125e469b" /><Relationship Type="http://schemas.openxmlformats.org/officeDocument/2006/relationships/notesMaster" Target="/ppt/notesMasters/notesMaster1.xml" Id="Rb5b708dea7624e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f7ee43d3254ad8" /><Relationship Type="http://schemas.openxmlformats.org/officeDocument/2006/relationships/notesMaster" Target="/ppt/notesMasters/notesMaster1.xml" Id="R9a073b458b7a4c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fbb39fc2004513" /><Relationship Type="http://schemas.openxmlformats.org/officeDocument/2006/relationships/notesMaster" Target="/ppt/notesMasters/notesMaster1.xml" Id="R51dc8e4c6ff948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0aab9aa9664028" /><Relationship Type="http://schemas.openxmlformats.org/officeDocument/2006/relationships/notesMaster" Target="/ppt/notesMasters/notesMaster1.xml" Id="R82b028188dc840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aad35cf7654f6d" /><Relationship Type="http://schemas.openxmlformats.org/officeDocument/2006/relationships/notesMaster" Target="/ppt/notesMasters/notesMaster1.xml" Id="R095d1d45fdcc474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c3122c869943c1" /><Relationship Type="http://schemas.openxmlformats.org/officeDocument/2006/relationships/notesMaster" Target="/ppt/notesMasters/notesMaster1.xml" Id="R251530214fe446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7ead20e73d4c01" /><Relationship Type="http://schemas.openxmlformats.org/officeDocument/2006/relationships/notesMaster" Target="/ppt/notesMasters/notesMaster1.xml" Id="R6ca2b5b90c2a48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aa74ff064e647c3" /><Relationship Type="http://schemas.openxmlformats.org/officeDocument/2006/relationships/notesMaster" Target="/ppt/notesMasters/notesMaster1.xml" Id="Red4ea60f0e2f4a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9a6f9b9b50144a0" /><Relationship Type="http://schemas.openxmlformats.org/officeDocument/2006/relationships/notesMaster" Target="/ppt/notesMasters/notesMaster1.xml" Id="R469706a385fd4fc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05082983eb141c7" /><Relationship Type="http://schemas.openxmlformats.org/officeDocument/2006/relationships/notesMaster" Target="/ppt/notesMasters/notesMaster1.xml" Id="Rf706639ab7eb4e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f592c2b93542ba" /><Relationship Type="http://schemas.openxmlformats.org/officeDocument/2006/relationships/notesMaster" Target="/ppt/notesMasters/notesMaster1.xml" Id="R21e2cc1856984b7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ba4b1ace4974e1e" /><Relationship Type="http://schemas.openxmlformats.org/officeDocument/2006/relationships/notesMaster" Target="/ppt/notesMasters/notesMaster1.xml" Id="R9871ad9e5238466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9896c3120cc4b90" /><Relationship Type="http://schemas.openxmlformats.org/officeDocument/2006/relationships/notesMaster" Target="/ppt/notesMasters/notesMaster1.xml" Id="R9706f8a3433142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86b4d44254f4efb" /><Relationship Type="http://schemas.openxmlformats.org/officeDocument/2006/relationships/notesMaster" Target="/ppt/notesMasters/notesMaster1.xml" Id="Rd0e51fa89a334ff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09177b61df64bf7" /><Relationship Type="http://schemas.openxmlformats.org/officeDocument/2006/relationships/notesMaster" Target="/ppt/notesMasters/notesMaster1.xml" Id="R49793bc8a6d9461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8abc4683ecb4d40" /><Relationship Type="http://schemas.openxmlformats.org/officeDocument/2006/relationships/notesMaster" Target="/ppt/notesMasters/notesMaster1.xml" Id="Re9dce1924480405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30adfcfd6f647d9" /><Relationship Type="http://schemas.openxmlformats.org/officeDocument/2006/relationships/notesMaster" Target="/ppt/notesMasters/notesMaster1.xml" Id="R2440e2a4244b4ac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ce7c5c066104521" /><Relationship Type="http://schemas.openxmlformats.org/officeDocument/2006/relationships/notesMaster" Target="/ppt/notesMasters/notesMaster1.xml" Id="Rdc49c5c5300d490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395154560d644fa" /><Relationship Type="http://schemas.openxmlformats.org/officeDocument/2006/relationships/notesMaster" Target="/ppt/notesMasters/notesMaster1.xml" Id="Rb27c8f3d34f2417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8b1834a94f940ea" /><Relationship Type="http://schemas.openxmlformats.org/officeDocument/2006/relationships/notesMaster" Target="/ppt/notesMasters/notesMaster1.xml" Id="R46234a4c8e8b496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1845fbae2ab4a85" /><Relationship Type="http://schemas.openxmlformats.org/officeDocument/2006/relationships/notesMaster" Target="/ppt/notesMasters/notesMaster1.xml" Id="R6e18075bc1714c5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459c8b9eff64d59" /><Relationship Type="http://schemas.openxmlformats.org/officeDocument/2006/relationships/notesMaster" Target="/ppt/notesMasters/notesMaster1.xml" Id="Rc846fe3ca0c8409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784c888023340dd" /><Relationship Type="http://schemas.openxmlformats.org/officeDocument/2006/relationships/notesMaster" Target="/ppt/notesMasters/notesMaster1.xml" Id="R153be7c960c14a4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231a79afd6b4990" /><Relationship Type="http://schemas.openxmlformats.org/officeDocument/2006/relationships/notesMaster" Target="/ppt/notesMasters/notesMaster1.xml" Id="Re5b0c073f92b4b9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6c15d4bbd4246dc" /><Relationship Type="http://schemas.openxmlformats.org/officeDocument/2006/relationships/notesMaster" Target="/ppt/notesMasters/notesMaster1.xml" Id="R69e87565858d4ab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be8bd74f59c46b5" /><Relationship Type="http://schemas.openxmlformats.org/officeDocument/2006/relationships/notesMaster" Target="/ppt/notesMasters/notesMaster1.xml" Id="R49bed70b95de44e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f5876c21d094092" /><Relationship Type="http://schemas.openxmlformats.org/officeDocument/2006/relationships/notesMaster" Target="/ppt/notesMasters/notesMaster1.xml" Id="R31ec3e279f094f3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011e414fac74df0" /><Relationship Type="http://schemas.openxmlformats.org/officeDocument/2006/relationships/notesMaster" Target="/ppt/notesMasters/notesMaster1.xml" Id="Rd53a5f3ade79434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37061e17706469f" /><Relationship Type="http://schemas.openxmlformats.org/officeDocument/2006/relationships/notesMaster" Target="/ppt/notesMasters/notesMaster1.xml" Id="R63e079cb99914aa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a29ceba58974036" /><Relationship Type="http://schemas.openxmlformats.org/officeDocument/2006/relationships/notesMaster" Target="/ppt/notesMasters/notesMaster1.xml" Id="Ra28534fe70c6406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bc1ce38f15e4998" /><Relationship Type="http://schemas.openxmlformats.org/officeDocument/2006/relationships/notesMaster" Target="/ppt/notesMasters/notesMaster1.xml" Id="R48b3865f6d304a5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845c0d43dec48c0" /><Relationship Type="http://schemas.openxmlformats.org/officeDocument/2006/relationships/notesMaster" Target="/ppt/notesMasters/notesMaster1.xml" Id="R7ef687e1416e4fee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d1c67a218444022" /><Relationship Type="http://schemas.openxmlformats.org/officeDocument/2006/relationships/notesMaster" Target="/ppt/notesMasters/notesMaster1.xml" Id="R9db4c1aa012b49c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500d50505f94e29" /><Relationship Type="http://schemas.openxmlformats.org/officeDocument/2006/relationships/notesMaster" Target="/ppt/notesMasters/notesMaster1.xml" Id="R8957b4c629e64f1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0d1133aef184af0" /><Relationship Type="http://schemas.openxmlformats.org/officeDocument/2006/relationships/notesMaster" Target="/ppt/notesMasters/notesMaster1.xml" Id="Ra60b7a22fcf04fd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22f4f0b5fb043da" /><Relationship Type="http://schemas.openxmlformats.org/officeDocument/2006/relationships/notesMaster" Target="/ppt/notesMasters/notesMaster1.xml" Id="R733c48e1aaa2433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0b1fc6b57064bca" /><Relationship Type="http://schemas.openxmlformats.org/officeDocument/2006/relationships/notesMaster" Target="/ppt/notesMasters/notesMaster1.xml" Id="R438089636c33425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290a454d1894a4d" /><Relationship Type="http://schemas.openxmlformats.org/officeDocument/2006/relationships/notesMaster" Target="/ppt/notesMasters/notesMaster1.xml" Id="Rf13902a8085343f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873b3febba94e1a" /><Relationship Type="http://schemas.openxmlformats.org/officeDocument/2006/relationships/notesMaster" Target="/ppt/notesMasters/notesMaster1.xml" Id="R4f0c44164b534d77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95e25faa6ec4013" /><Relationship Type="http://schemas.openxmlformats.org/officeDocument/2006/relationships/notesMaster" Target="/ppt/notesMasters/notesMaster1.xml" Id="R7d4d78a6a5bf417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dab3647f8f144cc4" /><Relationship Type="http://schemas.openxmlformats.org/officeDocument/2006/relationships/notesMaster" Target="/ppt/notesMasters/notesMaster1.xml" Id="R023b85266131405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bf87ccae63540d6" /><Relationship Type="http://schemas.openxmlformats.org/officeDocument/2006/relationships/notesMaster" Target="/ppt/notesMasters/notesMaster1.xml" Id="R429aa512d812429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f81da60da1e4d56" /><Relationship Type="http://schemas.openxmlformats.org/officeDocument/2006/relationships/notesMaster" Target="/ppt/notesMasters/notesMaster1.xml" Id="R59a41294859e475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44e3fdf952d24fa2" /><Relationship Type="http://schemas.openxmlformats.org/officeDocument/2006/relationships/notesMaster" Target="/ppt/notesMasters/notesMaster1.xml" Id="R63223619ce2e423d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3e30ddbadc9b4bb1" /><Relationship Type="http://schemas.openxmlformats.org/officeDocument/2006/relationships/notesMaster" Target="/ppt/notesMasters/notesMaster1.xml" Id="R42d575cca610461e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822eb0458d5949f3" /><Relationship Type="http://schemas.openxmlformats.org/officeDocument/2006/relationships/notesMaster" Target="/ppt/notesMasters/notesMaster1.xml" Id="Rdefa17014845473c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6dddf9b1bf4f49fd" /><Relationship Type="http://schemas.openxmlformats.org/officeDocument/2006/relationships/notesMaster" Target="/ppt/notesMasters/notesMaster1.xml" Id="Rf03e7c37d314420f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39687d6376eb4e21" /><Relationship Type="http://schemas.openxmlformats.org/officeDocument/2006/relationships/notesMaster" Target="/ppt/notesMasters/notesMaster1.xml" Id="R68bccec49fcd49c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3c15c1aeae2f411b" /><Relationship Type="http://schemas.openxmlformats.org/officeDocument/2006/relationships/notesMaster" Target="/ppt/notesMasters/notesMaster1.xml" Id="R020f13aea0ac41b1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04266b0e20e04487" /><Relationship Type="http://schemas.openxmlformats.org/officeDocument/2006/relationships/notesMaster" Target="/ppt/notesMasters/notesMaster1.xml" Id="Rf0c01104a8e24bca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8982369b4b2c4935" /><Relationship Type="http://schemas.openxmlformats.org/officeDocument/2006/relationships/notesMaster" Target="/ppt/notesMasters/notesMaster1.xml" Id="R6d22982f7f1647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06f9ee77774b7f" /><Relationship Type="http://schemas.openxmlformats.org/officeDocument/2006/relationships/image" Target="/ppt/media/image.png" Id="R099537b041da48a9" /><Relationship Type="http://schemas.openxmlformats.org/officeDocument/2006/relationships/image" Target="/ppt/media/image2.png" Id="R14a197f860744a0e" /><Relationship Type="http://schemas.openxmlformats.org/officeDocument/2006/relationships/image" Target="/ppt/media/image.jpeg" Id="R883e381fb15541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16549b2b16499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99537b041da48a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4a197f860744a0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e381fb155410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31cf6c65634193" /><Relationship Type="http://schemas.openxmlformats.org/officeDocument/2006/relationships/slideLayout" Target="/ppt/slideLayouts/slideLayout1.xml" Id="R6be8ac471bfb4dcb" /><Relationship Type="http://schemas.openxmlformats.org/officeDocument/2006/relationships/slideLayout" Target="/ppt/slideLayouts/slideLayout2.xml" Id="R6bdd6d877de9477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e8ac471bfb4dcb"/>
    <p:sldLayoutId xmlns:r="http://schemas.openxmlformats.org/officeDocument/2006/relationships" id="2147483650" r:id="R6bdd6d877de9477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65f0674e6946de" /><Relationship Type="http://schemas.openxmlformats.org/officeDocument/2006/relationships/notesSlide" Target="/ppt/notesSlides/notesSlide1.xml" Id="R15a715ee72dc4b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672a1228cd43e6" /><Relationship Type="http://schemas.openxmlformats.org/officeDocument/2006/relationships/notesSlide" Target="/ppt/notesSlides/notesSlide2.xml" Id="Rd3806fc7d1424b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55a76bd474469b" /><Relationship Type="http://schemas.openxmlformats.org/officeDocument/2006/relationships/notesSlide" Target="/ppt/notesSlides/notesSlide3.xml" Id="Rf35c3f3cf2fb44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5e89a8311044b5" /><Relationship Type="http://schemas.openxmlformats.org/officeDocument/2006/relationships/notesSlide" Target="/ppt/notesSlides/notesSlide4.xml" Id="R544388479f4a4f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30826ee39424a" /><Relationship Type="http://schemas.openxmlformats.org/officeDocument/2006/relationships/notesSlide" Target="/ppt/notesSlides/notesSlide5.xml" Id="R4046dbcb10b040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2934bc8a0e4733" /><Relationship Type="http://schemas.openxmlformats.org/officeDocument/2006/relationships/notesSlide" Target="/ppt/notesSlides/notesSlide6.xml" Id="R6a14e25d7b3041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3848eebfc4a52" /><Relationship Type="http://schemas.openxmlformats.org/officeDocument/2006/relationships/notesSlide" Target="/ppt/notesSlides/notesSlide7.xml" Id="R64d0188cf28e43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24473c210b4aea" /><Relationship Type="http://schemas.openxmlformats.org/officeDocument/2006/relationships/notesSlide" Target="/ppt/notesSlides/notesSlide8.xml" Id="R90041b63520247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736fa73742428f" /><Relationship Type="http://schemas.openxmlformats.org/officeDocument/2006/relationships/notesSlide" Target="/ppt/notesSlides/notesSlide9.xml" Id="Rc5b105a4b48245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65809e90904d38" /><Relationship Type="http://schemas.openxmlformats.org/officeDocument/2006/relationships/notesSlide" Target="/ppt/notesSlides/notesSlide10.xml" Id="R6c4ca7bf40314e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eef7263f7b4d53" /><Relationship Type="http://schemas.openxmlformats.org/officeDocument/2006/relationships/notesSlide" Target="/ppt/notesSlides/notesSlide11.xml" Id="R034d88c9682f48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728c75db5e471a" /><Relationship Type="http://schemas.openxmlformats.org/officeDocument/2006/relationships/notesSlide" Target="/ppt/notesSlides/notesSlide12.xml" Id="R9bf77420e5884f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72064ae9184388" /><Relationship Type="http://schemas.openxmlformats.org/officeDocument/2006/relationships/notesSlide" Target="/ppt/notesSlides/notesSlide13.xml" Id="R34737f73ac4b469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bfbcad0b454ef3" /><Relationship Type="http://schemas.openxmlformats.org/officeDocument/2006/relationships/notesSlide" Target="/ppt/notesSlides/notesSlide14.xml" Id="Rf5522562211c45c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c9214c436042e8" /><Relationship Type="http://schemas.openxmlformats.org/officeDocument/2006/relationships/notesSlide" Target="/ppt/notesSlides/notesSlide15.xml" Id="Rea37c728e2924d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b3d680ee5448f1" /><Relationship Type="http://schemas.openxmlformats.org/officeDocument/2006/relationships/notesSlide" Target="/ppt/notesSlides/notesSlide16.xml" Id="R9a176d54f25a46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c1760380544566" /><Relationship Type="http://schemas.openxmlformats.org/officeDocument/2006/relationships/notesSlide" Target="/ppt/notesSlides/notesSlide17.xml" Id="R4d1a98e3fc04446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78e8d0c04946ae" /><Relationship Type="http://schemas.openxmlformats.org/officeDocument/2006/relationships/notesSlide" Target="/ppt/notesSlides/notesSlide18.xml" Id="Rc23daca6f60847b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5fefcab85d4926" /><Relationship Type="http://schemas.openxmlformats.org/officeDocument/2006/relationships/notesSlide" Target="/ppt/notesSlides/notesSlide19.xml" Id="R61ca897ccbd24e7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fd51ca4b0b44ac" /><Relationship Type="http://schemas.openxmlformats.org/officeDocument/2006/relationships/notesSlide" Target="/ppt/notesSlides/notesSlide20.xml" Id="R168f9d260bd44f2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5a4da3d67d4c95" /><Relationship Type="http://schemas.openxmlformats.org/officeDocument/2006/relationships/notesSlide" Target="/ppt/notesSlides/notesSlide21.xml" Id="R889c2d02f5e4488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55141944f6474b" /><Relationship Type="http://schemas.openxmlformats.org/officeDocument/2006/relationships/notesSlide" Target="/ppt/notesSlides/notesSlide22.xml" Id="R60a440f0cae94e5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1affee32fc4ce9" /><Relationship Type="http://schemas.openxmlformats.org/officeDocument/2006/relationships/notesSlide" Target="/ppt/notesSlides/notesSlide23.xml" Id="R600348478ecc4a0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623f5be0dc47a0" /><Relationship Type="http://schemas.openxmlformats.org/officeDocument/2006/relationships/notesSlide" Target="/ppt/notesSlides/notesSlide24.xml" Id="Rccaeee047b3241f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900eac62974983" /><Relationship Type="http://schemas.openxmlformats.org/officeDocument/2006/relationships/notesSlide" Target="/ppt/notesSlides/notesSlide25.xml" Id="R1139d8806959498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3431046a6e42e8" /><Relationship Type="http://schemas.openxmlformats.org/officeDocument/2006/relationships/notesSlide" Target="/ppt/notesSlides/notesSlide26.xml" Id="Rba38d32c81554ae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40f05562c64a6c" /><Relationship Type="http://schemas.openxmlformats.org/officeDocument/2006/relationships/notesSlide" Target="/ppt/notesSlides/notesSlide27.xml" Id="R5c4d97ca238047b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8caaee6c78414f" /><Relationship Type="http://schemas.openxmlformats.org/officeDocument/2006/relationships/notesSlide" Target="/ppt/notesSlides/notesSlide28.xml" Id="R80aae14197e4433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79a1d2fda476f" /><Relationship Type="http://schemas.openxmlformats.org/officeDocument/2006/relationships/notesSlide" Target="/ppt/notesSlides/notesSlide29.xml" Id="Re0a87c6fc7ba4d9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6d098035584294" /><Relationship Type="http://schemas.openxmlformats.org/officeDocument/2006/relationships/notesSlide" Target="/ppt/notesSlides/notesSlide30.xml" Id="R3b40e4d6f07e4fc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e0339f771942a3" /><Relationship Type="http://schemas.openxmlformats.org/officeDocument/2006/relationships/notesSlide" Target="/ppt/notesSlides/notesSlide31.xml" Id="Rdb661ea4476643c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1aff792da74803" /><Relationship Type="http://schemas.openxmlformats.org/officeDocument/2006/relationships/notesSlide" Target="/ppt/notesSlides/notesSlide32.xml" Id="R0d1928ecc2bd47e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d8384643b14f0d" /><Relationship Type="http://schemas.openxmlformats.org/officeDocument/2006/relationships/notesSlide" Target="/ppt/notesSlides/notesSlide33.xml" Id="R2d89e59f95f1487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9dd6989e6b4915" /><Relationship Type="http://schemas.openxmlformats.org/officeDocument/2006/relationships/notesSlide" Target="/ppt/notesSlides/notesSlide34.xml" Id="R6a9cf4c0658d4df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08c75ccf344f3" /><Relationship Type="http://schemas.openxmlformats.org/officeDocument/2006/relationships/notesSlide" Target="/ppt/notesSlides/notesSlide35.xml" Id="R4461389a0b72447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8a59517a0b41a9" /><Relationship Type="http://schemas.openxmlformats.org/officeDocument/2006/relationships/notesSlide" Target="/ppt/notesSlides/notesSlide36.xml" Id="Rbff717fe3189423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4898abbfc849a5" /><Relationship Type="http://schemas.openxmlformats.org/officeDocument/2006/relationships/notesSlide" Target="/ppt/notesSlides/notesSlide37.xml" Id="R725c187128db415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f990bcdca7425a" /><Relationship Type="http://schemas.openxmlformats.org/officeDocument/2006/relationships/notesSlide" Target="/ppt/notesSlides/notesSlide38.xml" Id="R5b0be98ae1694f4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1cd85fed8b4477" /><Relationship Type="http://schemas.openxmlformats.org/officeDocument/2006/relationships/notesSlide" Target="/ppt/notesSlides/notesSlide39.xml" Id="Rdf6e241832e1440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eef93630f4aba" /><Relationship Type="http://schemas.openxmlformats.org/officeDocument/2006/relationships/notesSlide" Target="/ppt/notesSlides/notesSlide40.xml" Id="R4f2d48f5ca054ca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9c869fc4d5426a" /><Relationship Type="http://schemas.openxmlformats.org/officeDocument/2006/relationships/notesSlide" Target="/ppt/notesSlides/notesSlide41.xml" Id="R6ceb15e796fd4f4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a4e7f5a74d41cb" /><Relationship Type="http://schemas.openxmlformats.org/officeDocument/2006/relationships/notesSlide" Target="/ppt/notesSlides/notesSlide42.xml" Id="R86b5c6823d024f8e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33020146484832" /><Relationship Type="http://schemas.openxmlformats.org/officeDocument/2006/relationships/notesSlide" Target="/ppt/notesSlides/notesSlide43.xml" Id="R6402d28d390d4ba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1394e6dca44a7" /><Relationship Type="http://schemas.openxmlformats.org/officeDocument/2006/relationships/notesSlide" Target="/ppt/notesSlides/notesSlide44.xml" Id="R4ebe106b2ba841d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a83e94c85c472d" /><Relationship Type="http://schemas.openxmlformats.org/officeDocument/2006/relationships/notesSlide" Target="/ppt/notesSlides/notesSlide45.xml" Id="R25c5e10e57d243e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189eb47f544faf" /><Relationship Type="http://schemas.openxmlformats.org/officeDocument/2006/relationships/notesSlide" Target="/ppt/notesSlides/notesSlide46.xml" Id="R03e9c86153d9493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849fceee5f459f" /><Relationship Type="http://schemas.openxmlformats.org/officeDocument/2006/relationships/notesSlide" Target="/ppt/notesSlides/notesSlide47.xml" Id="R1744508612aa442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cce2f1fa794567" /><Relationship Type="http://schemas.openxmlformats.org/officeDocument/2006/relationships/notesSlide" Target="/ppt/notesSlides/notesSlide48.xml" Id="Ra21e56a9ef9d4f57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b93d2e3181446f" /><Relationship Type="http://schemas.openxmlformats.org/officeDocument/2006/relationships/notesSlide" Target="/ppt/notesSlides/notesSlide49.xml" Id="Rb5e544f0880f4fee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5d2f30aee74c89" /><Relationship Type="http://schemas.openxmlformats.org/officeDocument/2006/relationships/notesSlide" Target="/ppt/notesSlides/notesSlide50.xml" Id="Ra35beba3246c4754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22df40de964319" /><Relationship Type="http://schemas.openxmlformats.org/officeDocument/2006/relationships/notesSlide" Target="/ppt/notesSlides/notesSlide51.xml" Id="R50d557ce0e4547e8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3e63048d9245ad" /><Relationship Type="http://schemas.openxmlformats.org/officeDocument/2006/relationships/notesSlide" Target="/ppt/notesSlides/notesSlide52.xml" Id="R9fe942660207459d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00b31f5710450c" /><Relationship Type="http://schemas.openxmlformats.org/officeDocument/2006/relationships/notesSlide" Target="/ppt/notesSlides/notesSlide53.xml" Id="Rba62244d6de64e8e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0d9c8708084700" /><Relationship Type="http://schemas.openxmlformats.org/officeDocument/2006/relationships/notesSlide" Target="/ppt/notesSlides/notesSlide54.xml" Id="R4c712993a67145ab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9a5d2e1bbf4475" /><Relationship Type="http://schemas.openxmlformats.org/officeDocument/2006/relationships/notesSlide" Target="/ppt/notesSlides/notesSlide55.xml" Id="R5ca46ddddc554a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Chronicles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  |  1 Chronicles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亞當[生]塞特；塞特[生]以挪士；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Adam, Sheth, Enosh,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  |  1 Chronicles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以挪士[生]該南；該南[生]瑪勒列；瑪勒列[生]雅列；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Kenan, Mahalaleel, Jered,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  |  1 Chronicles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雅列[生]以諾；以諾[生]瑪土撒拉；瑪土撒拉[生]拉麥；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Henoch, Methuselah, Lamech,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  |  1 Chronicles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拉麥[生]挪亞；挪亞[生]閃、含、雅弗。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Noah, Shem, Ham, and Japheth.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  |  1 Chronicles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雅弗的兒子是歌篾、瑪各、瑪代、雅完、土巴、米設、提拉。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Japheth; Gomer, and Magog, and Madai, and Javan, and Tubal, and Meshech, and Tiras.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1:6  |  1 Chronicles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歌篾的兒子是亞實基拿、低法、陀迦瑪。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Gomer; Ashchenaz, and Riphath, and Togarmah.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1:7  |  1 Chronicles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雅完的兒子是以利沙、他施、基提、多單。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Javan; Elishah, and Tarshish, Kittim, and Dodanim.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1:8  |  1 Chronicles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含的兒子是古實、麥西、弗、迦南。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Ham; Cush, and Mizraim, Put, and Canaan.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1:9  |  1 Chronicles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古實的兒子是西巴、哈腓拉、撒弗他、拉瑪、撒弗提迦。拉瑪的兒子是示巴、底但。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Cush; Seba, and Havilah, and Sabta, and Raamah, and Sabtecha. And the sons of Raamah; Sheba, and Dedan.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1:10  |  1 Chronicles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古實生寧錄；他為世上英雄之首。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Cush begat Nimrod: he began to be mighty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1:11  |  1 Chronicles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麥西生路低人、亞拿米人、利哈比人、拿弗土希人、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Mizraim begat Ludim, and Anamim, and Lehabim, and Naphtuhim,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1:12  |  1 Chronicles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帕斯魯細人、迦斯路希人、迦斐託人；從迦斐託出來的有非利士人。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Pathrusim, and Casluhim, (of whom came the Philistines,) and Caphthorim.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1:13  |  1 Chronicles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迦南生長子西頓，又生赫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Canaan begat Zidon his firstborn, and Heth,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1:14  |  1 Chronicles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和耶布斯人、亞摩利人、革迦撒人、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Jebusite also, and the Amorite, and the Girgashite,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1:15  |  1 Chronicles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希未人、亞基人、西尼人、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Hivite, and the Arkite, and the Sinite,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1:16  |  1 Chronicles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亞瓦底人、洗瑪利人，並哈馬人。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Arvadite, and the Zemarite, and the Hamathite.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1:17  |  1 Chronicles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閃的兒子是以攔、亞述、亞法撒、路德、亞蘭、烏斯、戶勒、基帖、米設。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Shem; Elam, and Asshur, and Arphaxad, and Lud, and Aram, and Uz, and Hul, and Gether, and Meshech.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1:18  |  1 Chronicles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亞法撒生沙拉；沙拉生希伯。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Arphaxad begat Shelah, and Shelah begat Eber.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1:19  |  1 Chronicles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希伯生了兩個兒子：一個名叫法勒，因為那時人就分地居住；法勒的兄弟名叫約坍。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Eber were born two sons: the name of the one was Peleg; because in his days the earth was divided: and his brother’s name was Joktan.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1:20  |  1 Chronicles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約坍生亞摩答、沙列、哈薩瑪非、耶拉、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Joktan begat Almodad, and Sheleph, and Hazarmaveth, and Jerah,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1:21  |  1 Chronicles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哈多蘭、烏薩、德拉、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Hadoram also, and Uzal, and Diklah,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1:22  |  1 Chronicles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以巴錄、亞比瑪利、示巴、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Ebal, and Abimael, and Sheba,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1:23  |  1 Chronicles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阿斐、哈腓拉、約巴。這都是約坍的兒子。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Ophir, and Havilah, and Jobab. All these were the sons of Joktan.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1:24  |  1 Chronicles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閃[生]亞法撒；亞法撒[生]沙拉；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Shem, Arphaxad, Shelah,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1:25  |  1 Chronicles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沙拉[生]希伯；希伯[生]法勒；法勒[生]拉吳；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Eber, Peleg, Reu,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1:26  |  1 Chronicles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拉吳[生]西鹿；西鹿[生]拿鶴；拿鶴[生]他拉；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Serug, Nahor, Terah,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1:27  |  1 Chronicles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他拉[生]亞伯蘭，亞伯蘭就是亞伯拉罕。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Abram; the same is Abraham.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1:28  |  1 Chronicles 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亞伯拉罕的兒子是以撒、以實瑪利。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Abraham; Isaac, and Ishmael.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1:29  |  1 Chronicles 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以實瑪利的兒子記在下面：以實瑪利的長子是尼拜約，其次是基達、押德別、米比衫、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their generations: The firstborn of Ishmael, Nebaioth; then Kedar, and Adbeel, and Mibsam,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1:30  |  1 Chronicles 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米施瑪、度瑪、瑪撒、哈達、提瑪、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Mishma, and Dumah, Massa, Hadad, and Tema,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1:31  |  1 Chronicles 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伊突、拿非施、基底瑪。這都是以實瑪利的兒子。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Jetur, Naphish, and Kedemah. These are the sons of Ishmael.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1:32  |  1 Chronicles 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亞伯拉罕的妾基土拉所生的兒子，就是心蘭、約珊、米但、米甸、伊施巴、書亞。約珊的兒子是示巴、底但。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sons of Keturah, Abraham’s concubine: she bare Zimran, and Jokshan, and Medan, and Midian, and Ishbak, and Shuah. And the sons of Jokshan; Sheba, and Dedan.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1:33  |  1 Chronicles 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米甸的兒子是以法、以弗、哈諾、亞比大、以勒大。這都是基土拉的子孫。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Midian; Ephah, and Epher, and Henoch, and Abida, and Eldaah. All these are the sons of Keturah.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1:34  |  1 Chronicles 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亞伯拉罕生以撒；以撒的兒子是以掃和以色列。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begat Isaac. The sons of Isaac; Esau and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1:35  |  1 Chronicles 1:35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以掃的兒子是以利法、流珥、耶烏施、雅蘭、可拉。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Esau; Eliphaz, Reuel, and Jeush, and Jaalam, and Korah.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1:36  |  1 Chronicles 1:36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以利法的兒子是提幔、阿抹、洗玻、迦坦、基納斯、亭納、亞瑪力。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Eliphaz; Teman, and Omar, Zephi, and Gatam, Kenaz, and Timna, and Amalek.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1:37  |  1 Chronicles 1:37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流珥的兒子是拿哈、謝拉、沙瑪、米撒。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Reuel; Nahath, Zerah, Shammah, and Mizzah.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1:38  |  1 Chronicles 1:38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西珥的兒子是羅坍、朔巴、祭便、亞拿、底順、以察、底珊。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Seir; Lotan, and Shobal, and Zibeon, and Anah, and Dishon, and Ezer, and Dishan.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1:39  |  1 Chronicles 1:39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羅坍的兒子是何利、荷幔；羅坍的妹子是亭納。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Lotan; Hori, and Homam: and Timna was Lotan’s sister.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1:40  |  1 Chronicles 1:40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朔巴的兒子是亞勒文、瑪拿轄、以巴錄、示非、阿南。祭便的兒子是亞雅、亞拿。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Shobal; Alian, and Manahath, and Ebal, Shephi, and Onam. And the sons of Zibeon; Aiah, and Anah.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1:41  |  1 Chronicles 1:41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亞拿的兒子是底順。底順的兒子是哈默蘭、伊是班、益蘭、基蘭。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Anah; Dishon. And the sons of Dishon; Amram, and Eshban, and Ithran, and Cheran.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1:42  |  1 Chronicles 1:42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以察的兒子是辟罕、撒番、亞干。底珊的兒子是烏斯、亞蘭。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Ezer; Bilhan, and Zavan, and Jakan. The sons of Dishan; Uz, and Aran.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1:43  |  1 Chronicles 1:43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以色列人未有君王治理之先，在以東地作王的記在下面：有比珥的兒子比拉，他的[京]城名叫亭哈巴。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the kings that reigned in the land of Edom before any king reigned over the children of Israel; Bela the son of Beor: and the name of his city was Dinhabah.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1:44  |  1 Chronicles 1:44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比拉死了，波斯拉人謝拉的兒子約巴接續他作王。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Bela was dead, Jobab the son of Zerah of Bozrah reigned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1:45  |  1 Chronicles 1:45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約巴死了，提幔地的人戶珊接續他作王。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Jobab was dead, Husham of the land of the Temanites reigned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1:46  |  1 Chronicles 1:46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戶珊死了，比達的兒子哈達接續他作王。這哈達就是在摩押地殺敗米甸人的，他的[京]城名叫亞未得。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Husham was dead, Hadad the son of Bedad, which smote Midian in the field of Moab, reigned in his stead: and the name of his city was Avith.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1:47  |  1 Chronicles 1:47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哈達死了，瑪士利加人桑拉接續他作王。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Hadad was dead, Samlah of Masrekah reigned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1:48  |  1 Chronicles 1:48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桑拉死了，大河邊的利河伯人掃羅接續他作王。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Samlah was dead, Shaul of Rehoboth by the river reigned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1:49  |  1 Chronicles 1:49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掃羅死了，亞革波的兒子巴勒‧哈南接續他作王。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Shaul was dead, Baal-hanan the son of Achbor reigned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1:50  |  1 Chronicles 1:50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巴勒‧哈南死了，哈達接續他作王。他的[京]城名叫巴伊，他的妻子名叫米希她別，是米‧薩合的孫女，瑪特列的女兒。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Baal-hanan was dead, Hadad reigned in his stead: and the name of his city was Pai; and his wife’s name was Mehetabel, the daughter of Matred, the daughter of Mezahab.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1:51  |  1 Chronicles 1:51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哈達死了，以東人的族長有亭納族長、亞勒瓦族長、耶帖族長、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Hadad died also. And the dukes of Edom were; duke Timnah, duke Aliah, duke Jetheth,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1:52  |  1 Chronicles 1:52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亞何利巴瑪族長、以拉族長、比嫩族長、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Duke Aholibamah, duke Elah, duke Pinon,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1:53  |  1 Chronicles 1:53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基納斯族長、提幔族長、米比薩族長、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Duke Kenaz, duke Teman, duke Mibzar,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1:54  |  1 Chronicles 1:54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瑪基疊族長、以蘭族長。這都是以東人的族長。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Duke Magdiel, duke Iram. These are the dukes of Edom.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2026-08-30T04:38:44.1040000Z</dcterms:created>
  <dcterms:modified xsi:type="dcterms:W3CDTF">2026-08-30T04:38:44.1040000Z</dcterms:modified>
</coreProperties>
</file>