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585ef062db4966" /><Relationship Type="http://schemas.openxmlformats.org/officeDocument/2006/relationships/extended-properties" Target="/docProps/app.xml" Id="R2153f85152aa4562" /><Relationship Type="http://schemas.openxmlformats.org/officeDocument/2006/relationships/officeDocument" Target="/ppt/presentation.xml" Id="R5fa49f87e01f4b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fe545b651844b0"/>
  </p:sldMasterIdLst>
  <p:notesMasterIdLst>
    <p:notesMasterId xmlns:r="http://schemas.openxmlformats.org/officeDocument/2006/relationships" r:id="R1d69fc17b0ae4eec"/>
  </p:notesMasterIdLst>
  <p:sldIdLst>
    <p:sldId xmlns:r="http://schemas.openxmlformats.org/officeDocument/2006/relationships" id="256" r:id="R28278b5cc6dc4cd1"/>
    <p:sldId xmlns:r="http://schemas.openxmlformats.org/officeDocument/2006/relationships" id="257" r:id="Rba2fbcff101f4eac"/>
    <p:sldId xmlns:r="http://schemas.openxmlformats.org/officeDocument/2006/relationships" id="258" r:id="Rce773172a12849e9"/>
    <p:sldId xmlns:r="http://schemas.openxmlformats.org/officeDocument/2006/relationships" id="259" r:id="R152347c92f26497c"/>
    <p:sldId xmlns:r="http://schemas.openxmlformats.org/officeDocument/2006/relationships" id="260" r:id="Ra339bd0cd3dd49a0"/>
    <p:sldId xmlns:r="http://schemas.openxmlformats.org/officeDocument/2006/relationships" id="261" r:id="R6c365c5e85c243b2"/>
    <p:sldId xmlns:r="http://schemas.openxmlformats.org/officeDocument/2006/relationships" id="262" r:id="R2f469249647d4976"/>
    <p:sldId xmlns:r="http://schemas.openxmlformats.org/officeDocument/2006/relationships" id="263" r:id="R273cc29f219b460f"/>
    <p:sldId xmlns:r="http://schemas.openxmlformats.org/officeDocument/2006/relationships" id="264" r:id="Rcc1b6a92eaf34993"/>
    <p:sldId xmlns:r="http://schemas.openxmlformats.org/officeDocument/2006/relationships" id="265" r:id="R8dffc9f7ed53426a"/>
    <p:sldId xmlns:r="http://schemas.openxmlformats.org/officeDocument/2006/relationships" id="266" r:id="R644df219707c466f"/>
    <p:sldId xmlns:r="http://schemas.openxmlformats.org/officeDocument/2006/relationships" id="267" r:id="Rf9f97499c4104f30"/>
    <p:sldId xmlns:r="http://schemas.openxmlformats.org/officeDocument/2006/relationships" id="268" r:id="R5bc223caf5e048d3"/>
    <p:sldId xmlns:r="http://schemas.openxmlformats.org/officeDocument/2006/relationships" id="269" r:id="R8553fb2d2c6d4317"/>
    <p:sldId xmlns:r="http://schemas.openxmlformats.org/officeDocument/2006/relationships" id="270" r:id="Re2c6a1981d1b4a21"/>
    <p:sldId xmlns:r="http://schemas.openxmlformats.org/officeDocument/2006/relationships" id="271" r:id="Red48c386c81742c5"/>
    <p:sldId xmlns:r="http://schemas.openxmlformats.org/officeDocument/2006/relationships" id="272" r:id="Rcb1d48a1ea99468e"/>
    <p:sldId xmlns:r="http://schemas.openxmlformats.org/officeDocument/2006/relationships" id="273" r:id="R93e7f883313e471d"/>
    <p:sldId xmlns:r="http://schemas.openxmlformats.org/officeDocument/2006/relationships" id="274" r:id="R83000566570241e5"/>
    <p:sldId xmlns:r="http://schemas.openxmlformats.org/officeDocument/2006/relationships" id="275" r:id="R5f97703cce9e4fea"/>
    <p:sldId xmlns:r="http://schemas.openxmlformats.org/officeDocument/2006/relationships" id="276" r:id="R6f165c5e46e14a90"/>
    <p:sldId xmlns:r="http://schemas.openxmlformats.org/officeDocument/2006/relationships" id="277" r:id="Rea504ead81c34625"/>
    <p:sldId xmlns:r="http://schemas.openxmlformats.org/officeDocument/2006/relationships" id="278" r:id="R7dd605f103574ca5"/>
    <p:sldId xmlns:r="http://schemas.openxmlformats.org/officeDocument/2006/relationships" id="279" r:id="Rf9df2415b1dc4c14"/>
    <p:sldId xmlns:r="http://schemas.openxmlformats.org/officeDocument/2006/relationships" id="280" r:id="R9e93f0b2b8c84f35"/>
    <p:sldId xmlns:r="http://schemas.openxmlformats.org/officeDocument/2006/relationships" id="281" r:id="Ra7497447602147e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e2f4005c96498e" /><Relationship Type="http://schemas.openxmlformats.org/officeDocument/2006/relationships/slideMaster" Target="/ppt/slideMasters/slideMaster1.xml" Id="R39fe545b651844b0" /><Relationship Type="http://schemas.openxmlformats.org/officeDocument/2006/relationships/notesMaster" Target="/ppt/notesMasters/notesMaster1.xml" Id="R1d69fc17b0ae4eec" /><Relationship Type="http://schemas.openxmlformats.org/officeDocument/2006/relationships/presProps" Target="/ppt/presProps.xml" Id="Rd48ab6bcef224355" /><Relationship Type="http://schemas.openxmlformats.org/officeDocument/2006/relationships/tableStyles" Target="/ppt/tableStyles.xml" Id="R7fb913c181304626" /><Relationship Type="http://schemas.openxmlformats.org/officeDocument/2006/relationships/slide" Target="/ppt/slides/slide1.xml" Id="R28278b5cc6dc4cd1" /><Relationship Type="http://schemas.openxmlformats.org/officeDocument/2006/relationships/slide" Target="/ppt/slides/slide2.xml" Id="Rba2fbcff101f4eac" /><Relationship Type="http://schemas.openxmlformats.org/officeDocument/2006/relationships/slide" Target="/ppt/slides/slide3.xml" Id="Rce773172a12849e9" /><Relationship Type="http://schemas.openxmlformats.org/officeDocument/2006/relationships/slide" Target="/ppt/slides/slide4.xml" Id="R152347c92f26497c" /><Relationship Type="http://schemas.openxmlformats.org/officeDocument/2006/relationships/slide" Target="/ppt/slides/slide5.xml" Id="Ra339bd0cd3dd49a0" /><Relationship Type="http://schemas.openxmlformats.org/officeDocument/2006/relationships/slide" Target="/ppt/slides/slide6.xml" Id="R6c365c5e85c243b2" /><Relationship Type="http://schemas.openxmlformats.org/officeDocument/2006/relationships/slide" Target="/ppt/slides/slide7.xml" Id="R2f469249647d4976" /><Relationship Type="http://schemas.openxmlformats.org/officeDocument/2006/relationships/slide" Target="/ppt/slides/slide8.xml" Id="R273cc29f219b460f" /><Relationship Type="http://schemas.openxmlformats.org/officeDocument/2006/relationships/slide" Target="/ppt/slides/slide9.xml" Id="Rcc1b6a92eaf34993" /><Relationship Type="http://schemas.openxmlformats.org/officeDocument/2006/relationships/slide" Target="/ppt/slides/slide10.xml" Id="R8dffc9f7ed53426a" /><Relationship Type="http://schemas.openxmlformats.org/officeDocument/2006/relationships/slide" Target="/ppt/slides/slide11.xml" Id="R644df219707c466f" /><Relationship Type="http://schemas.openxmlformats.org/officeDocument/2006/relationships/slide" Target="/ppt/slides/slide12.xml" Id="Rf9f97499c4104f30" /><Relationship Type="http://schemas.openxmlformats.org/officeDocument/2006/relationships/slide" Target="/ppt/slides/slide13.xml" Id="R5bc223caf5e048d3" /><Relationship Type="http://schemas.openxmlformats.org/officeDocument/2006/relationships/slide" Target="/ppt/slides/slide14.xml" Id="R8553fb2d2c6d4317" /><Relationship Type="http://schemas.openxmlformats.org/officeDocument/2006/relationships/slide" Target="/ppt/slides/slide15.xml" Id="Re2c6a1981d1b4a21" /><Relationship Type="http://schemas.openxmlformats.org/officeDocument/2006/relationships/slide" Target="/ppt/slides/slide16.xml" Id="Red48c386c81742c5" /><Relationship Type="http://schemas.openxmlformats.org/officeDocument/2006/relationships/slide" Target="/ppt/slides/slide17.xml" Id="Rcb1d48a1ea99468e" /><Relationship Type="http://schemas.openxmlformats.org/officeDocument/2006/relationships/slide" Target="/ppt/slides/slide18.xml" Id="R93e7f883313e471d" /><Relationship Type="http://schemas.openxmlformats.org/officeDocument/2006/relationships/slide" Target="/ppt/slides/slide19.xml" Id="R83000566570241e5" /><Relationship Type="http://schemas.openxmlformats.org/officeDocument/2006/relationships/slide" Target="/ppt/slides/slide20.xml" Id="R5f97703cce9e4fea" /><Relationship Type="http://schemas.openxmlformats.org/officeDocument/2006/relationships/slide" Target="/ppt/slides/slide21.xml" Id="R6f165c5e46e14a90" /><Relationship Type="http://schemas.openxmlformats.org/officeDocument/2006/relationships/slide" Target="/ppt/slides/slide22.xml" Id="Rea504ead81c34625" /><Relationship Type="http://schemas.openxmlformats.org/officeDocument/2006/relationships/slide" Target="/ppt/slides/slide23.xml" Id="R7dd605f103574ca5" /><Relationship Type="http://schemas.openxmlformats.org/officeDocument/2006/relationships/slide" Target="/ppt/slides/slide24.xml" Id="Rf9df2415b1dc4c14" /><Relationship Type="http://schemas.openxmlformats.org/officeDocument/2006/relationships/slide" Target="/ppt/slides/slide25.xml" Id="R9e93f0b2b8c84f35" /><Relationship Type="http://schemas.openxmlformats.org/officeDocument/2006/relationships/slide" Target="/ppt/slides/slide26.xml" Id="Ra7497447602147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5748bf50e64e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fe9c80880a470d" /><Relationship Type="http://schemas.openxmlformats.org/officeDocument/2006/relationships/notesMaster" Target="/ppt/notesMasters/notesMaster1.xml" Id="Rc67e36d8b4f84b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037c520be84f19" /><Relationship Type="http://schemas.openxmlformats.org/officeDocument/2006/relationships/notesMaster" Target="/ppt/notesMasters/notesMaster1.xml" Id="R2bddb041dadf47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1fee09915641ba" /><Relationship Type="http://schemas.openxmlformats.org/officeDocument/2006/relationships/notesMaster" Target="/ppt/notesMasters/notesMaster1.xml" Id="Re07cfaee449746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844cb745c74251" /><Relationship Type="http://schemas.openxmlformats.org/officeDocument/2006/relationships/notesMaster" Target="/ppt/notesMasters/notesMaster1.xml" Id="R0d358f0e07e947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7ad68d7ea8a4358" /><Relationship Type="http://schemas.openxmlformats.org/officeDocument/2006/relationships/notesMaster" Target="/ppt/notesMasters/notesMaster1.xml" Id="R0256cd55238c47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b4a77e9d714c97" /><Relationship Type="http://schemas.openxmlformats.org/officeDocument/2006/relationships/notesMaster" Target="/ppt/notesMasters/notesMaster1.xml" Id="R8efd3cf0ebe643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9def5f0e384446" /><Relationship Type="http://schemas.openxmlformats.org/officeDocument/2006/relationships/notesMaster" Target="/ppt/notesMasters/notesMaster1.xml" Id="R4260dc054da343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58697a8f03431a" /><Relationship Type="http://schemas.openxmlformats.org/officeDocument/2006/relationships/notesMaster" Target="/ppt/notesMasters/notesMaster1.xml" Id="R4675eb8359694a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9c22ca1bd1744d9" /><Relationship Type="http://schemas.openxmlformats.org/officeDocument/2006/relationships/notesMaster" Target="/ppt/notesMasters/notesMaster1.xml" Id="R63a98214456947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9919d66a404455" /><Relationship Type="http://schemas.openxmlformats.org/officeDocument/2006/relationships/notesMaster" Target="/ppt/notesMasters/notesMaster1.xml" Id="R40bb9cca347248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4ba7af74bd40f4" /><Relationship Type="http://schemas.openxmlformats.org/officeDocument/2006/relationships/notesMaster" Target="/ppt/notesMasters/notesMaster1.xml" Id="R0335cfeefe0848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0447edbd644a8e" /><Relationship Type="http://schemas.openxmlformats.org/officeDocument/2006/relationships/notesMaster" Target="/ppt/notesMasters/notesMaster1.xml" Id="Re77fcfbb2fd64c7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3f4fd8051349c3" /><Relationship Type="http://schemas.openxmlformats.org/officeDocument/2006/relationships/notesMaster" Target="/ppt/notesMasters/notesMaster1.xml" Id="Rf91ceae1298e41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97e246ed1a4cd6" /><Relationship Type="http://schemas.openxmlformats.org/officeDocument/2006/relationships/notesMaster" Target="/ppt/notesMasters/notesMaster1.xml" Id="R041b179e5ba040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275e55ac12448f7" /><Relationship Type="http://schemas.openxmlformats.org/officeDocument/2006/relationships/notesMaster" Target="/ppt/notesMasters/notesMaster1.xml" Id="Rcf27dbef023843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9b769997c144c0d" /><Relationship Type="http://schemas.openxmlformats.org/officeDocument/2006/relationships/notesMaster" Target="/ppt/notesMasters/notesMaster1.xml" Id="R684b0221be0046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9a8a0612fe34c0e" /><Relationship Type="http://schemas.openxmlformats.org/officeDocument/2006/relationships/notesMaster" Target="/ppt/notesMasters/notesMaster1.xml" Id="Re511064b007348a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eb965530e5b4fcb" /><Relationship Type="http://schemas.openxmlformats.org/officeDocument/2006/relationships/notesMaster" Target="/ppt/notesMasters/notesMaster1.xml" Id="R6f8837cffcb042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8e68306874d494e" /><Relationship Type="http://schemas.openxmlformats.org/officeDocument/2006/relationships/notesMaster" Target="/ppt/notesMasters/notesMaster1.xml" Id="R742e9db7e3984b7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7c4f88fc65d4ea8" /><Relationship Type="http://schemas.openxmlformats.org/officeDocument/2006/relationships/notesMaster" Target="/ppt/notesMasters/notesMaster1.xml" Id="Rb68aa19da388442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6e599b6f54444d9" /><Relationship Type="http://schemas.openxmlformats.org/officeDocument/2006/relationships/notesMaster" Target="/ppt/notesMasters/notesMaster1.xml" Id="R96acf6f0e7d34b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db0895837c4478c" /><Relationship Type="http://schemas.openxmlformats.org/officeDocument/2006/relationships/notesMaster" Target="/ppt/notesMasters/notesMaster1.xml" Id="R4058069d1e244a3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017f6ba508448c" /><Relationship Type="http://schemas.openxmlformats.org/officeDocument/2006/relationships/notesMaster" Target="/ppt/notesMasters/notesMaster1.xml" Id="R520ec0c6c521488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4159d304663480b" /><Relationship Type="http://schemas.openxmlformats.org/officeDocument/2006/relationships/notesMaster" Target="/ppt/notesMasters/notesMaster1.xml" Id="Re0dcbd20f6354d5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ebe31a1d88d4b16" /><Relationship Type="http://schemas.openxmlformats.org/officeDocument/2006/relationships/notesMaster" Target="/ppt/notesMasters/notesMaster1.xml" Id="R4320c2e142c043f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8e573e81424e08" /><Relationship Type="http://schemas.openxmlformats.org/officeDocument/2006/relationships/notesMaster" Target="/ppt/notesMasters/notesMaster1.xml" Id="R16bf88a3ad264e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e3ca9ae35b48f2" /><Relationship Type="http://schemas.openxmlformats.org/officeDocument/2006/relationships/image" Target="/ppt/media/image.png" Id="R156e6d4d591146d0" /><Relationship Type="http://schemas.openxmlformats.org/officeDocument/2006/relationships/image" Target="/ppt/media/image2.png" Id="Re9385543313d4b0a" /><Relationship Type="http://schemas.openxmlformats.org/officeDocument/2006/relationships/image" Target="/ppt/media/image.jpeg" Id="R8364e58a71094b7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ab27765843496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56e6d4d591146d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9385543313d4b0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4e58a71094b7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9eef5f81014ee3" /><Relationship Type="http://schemas.openxmlformats.org/officeDocument/2006/relationships/slideLayout" Target="/ppt/slideLayouts/slideLayout1.xml" Id="Rc43a3e3f6aef4c2d" /><Relationship Type="http://schemas.openxmlformats.org/officeDocument/2006/relationships/slideLayout" Target="/ppt/slideLayouts/slideLayout2.xml" Id="R0d7077bd65014dd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3a3e3f6aef4c2d"/>
    <p:sldLayoutId xmlns:r="http://schemas.openxmlformats.org/officeDocument/2006/relationships" id="2147483650" r:id="R0d7077bd65014dd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0a699b667f4d91" /><Relationship Type="http://schemas.openxmlformats.org/officeDocument/2006/relationships/notesSlide" Target="/ppt/notesSlides/notesSlide1.xml" Id="R26868521888d4c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65b5fa197f4f5c" /><Relationship Type="http://schemas.openxmlformats.org/officeDocument/2006/relationships/notesSlide" Target="/ppt/notesSlides/notesSlide2.xml" Id="Rcc850a5ae78d40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798e3afdac442e" /><Relationship Type="http://schemas.openxmlformats.org/officeDocument/2006/relationships/notesSlide" Target="/ppt/notesSlides/notesSlide3.xml" Id="Re5b7257c5ecc4f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0112a838364e75" /><Relationship Type="http://schemas.openxmlformats.org/officeDocument/2006/relationships/notesSlide" Target="/ppt/notesSlides/notesSlide4.xml" Id="Rc09bd63c8d4a48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db9c43abb042f6" /><Relationship Type="http://schemas.openxmlformats.org/officeDocument/2006/relationships/notesSlide" Target="/ppt/notesSlides/notesSlide5.xml" Id="Rcb13dcda0cde48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a88c192d9c48a6" /><Relationship Type="http://schemas.openxmlformats.org/officeDocument/2006/relationships/notesSlide" Target="/ppt/notesSlides/notesSlide6.xml" Id="R3015605fde1a40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50dbac336c4f9e" /><Relationship Type="http://schemas.openxmlformats.org/officeDocument/2006/relationships/notesSlide" Target="/ppt/notesSlides/notesSlide7.xml" Id="Rcc61dfbfa4794e6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9cb98d30dc4e2d" /><Relationship Type="http://schemas.openxmlformats.org/officeDocument/2006/relationships/notesSlide" Target="/ppt/notesSlides/notesSlide8.xml" Id="Rc6ef2a000f1246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0ea98a38bf450b" /><Relationship Type="http://schemas.openxmlformats.org/officeDocument/2006/relationships/notesSlide" Target="/ppt/notesSlides/notesSlide9.xml" Id="R8c06fc92e91e4f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20635b4ccd49fb" /><Relationship Type="http://schemas.openxmlformats.org/officeDocument/2006/relationships/notesSlide" Target="/ppt/notesSlides/notesSlide10.xml" Id="R6362e73eb69b4e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78e6f47917434e" /><Relationship Type="http://schemas.openxmlformats.org/officeDocument/2006/relationships/notesSlide" Target="/ppt/notesSlides/notesSlide11.xml" Id="R1c83439b30d942a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05731a5394328" /><Relationship Type="http://schemas.openxmlformats.org/officeDocument/2006/relationships/notesSlide" Target="/ppt/notesSlides/notesSlide12.xml" Id="Rd2cf962dd36f49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4718d42d64f22" /><Relationship Type="http://schemas.openxmlformats.org/officeDocument/2006/relationships/notesSlide" Target="/ppt/notesSlides/notesSlide13.xml" Id="R7c22a85dcefb41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35549f16b147da" /><Relationship Type="http://schemas.openxmlformats.org/officeDocument/2006/relationships/notesSlide" Target="/ppt/notesSlides/notesSlide14.xml" Id="R880d7d07f6af486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f5dd26e0a349db" /><Relationship Type="http://schemas.openxmlformats.org/officeDocument/2006/relationships/notesSlide" Target="/ppt/notesSlides/notesSlide15.xml" Id="Rf22a7f3bbd2549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c2c0765984be9" /><Relationship Type="http://schemas.openxmlformats.org/officeDocument/2006/relationships/notesSlide" Target="/ppt/notesSlides/notesSlide16.xml" Id="R1d406c78d033423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f81a5aa3c64c8d" /><Relationship Type="http://schemas.openxmlformats.org/officeDocument/2006/relationships/notesSlide" Target="/ppt/notesSlides/notesSlide17.xml" Id="Rf39a2338d8ee495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e0ea091d1a4867" /><Relationship Type="http://schemas.openxmlformats.org/officeDocument/2006/relationships/notesSlide" Target="/ppt/notesSlides/notesSlide18.xml" Id="Rc03f23688d1543e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27f8599c974a36" /><Relationship Type="http://schemas.openxmlformats.org/officeDocument/2006/relationships/notesSlide" Target="/ppt/notesSlides/notesSlide19.xml" Id="Rac603bf18e8c40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6ef37567f461f" /><Relationship Type="http://schemas.openxmlformats.org/officeDocument/2006/relationships/notesSlide" Target="/ppt/notesSlides/notesSlide20.xml" Id="R4e2087fc656547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1228f4a63b426b" /><Relationship Type="http://schemas.openxmlformats.org/officeDocument/2006/relationships/notesSlide" Target="/ppt/notesSlides/notesSlide21.xml" Id="R8a4c778a96d64e0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53dbcdbcec4b22" /><Relationship Type="http://schemas.openxmlformats.org/officeDocument/2006/relationships/notesSlide" Target="/ppt/notesSlides/notesSlide22.xml" Id="Rc2941fc5b7324a0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e3c553c2f749f3" /><Relationship Type="http://schemas.openxmlformats.org/officeDocument/2006/relationships/notesSlide" Target="/ppt/notesSlides/notesSlide23.xml" Id="R2b43f9ea4dbe437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c2cbabb9449f6" /><Relationship Type="http://schemas.openxmlformats.org/officeDocument/2006/relationships/notesSlide" Target="/ppt/notesSlides/notesSlide24.xml" Id="R2ad1304f91f3449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165c0c3dc94e69" /><Relationship Type="http://schemas.openxmlformats.org/officeDocument/2006/relationships/notesSlide" Target="/ppt/notesSlides/notesSlide25.xml" Id="R337833126cc3479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2cbb1a69a64900" /><Relationship Type="http://schemas.openxmlformats.org/officeDocument/2006/relationships/notesSlide" Target="/ppt/notesSlides/notesSlide26.xml" Id="Rb4f720dd474849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  |  Proverbs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智慧子[聽]父親的教訓； 褻慢人不聽責備。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son heareth his father’s instruction: but a scorner heareth not rebuke.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  |  Proverbs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人因口所結的果子，必享美福； 奸詐人[必遭]強暴。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shall eat good by the fruit of his mouth: but the soul of the transgressors shall eat violence.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13:3  |  Proverbs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謹守口的，得保生命； 大張嘴的，必致敗亡。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keepeth his mouth keepeth his life: but he that openeth wide his lips shall have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13:4  |  Proverbs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懶惰人羨慕，卻無所得； 殷勤人必得豐裕。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soul of the sluggard desireth, and hath nothing: but the soul of the diligent shall be made fat.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13:5  |  Proverbs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義人恨惡謊言； 惡人有臭名，且致慚愧。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righteous man hateth lying: but a wicked man is loathsome, and cometh 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13:6  |  Proverbs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行為正直的，有公義保守； 犯罪的，被邪惡傾覆。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Righteousness keepeth him that is upright in the way: but wickedness overthroweth the sinner.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13:7  |  Proverbs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假作富足的，卻一無所有； 裝作窮乏的，卻廣有財物。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that maketh himself rich, yet hath nothing: there is that maketh himself poor, yet hath great riches.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13:8  |  Proverbs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人的資財是他生命的贖價； 窮乏人卻聽不見威嚇的話。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ransom of a man’s life are his riches: but the poor heareth not rebuke.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13:9  |  Proverbs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義人的光明亮； 惡人的燈要熄滅。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light of the righteous rejoiceth: but the lamp of the wicked shall be put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13:10  |  Proverbs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驕傲只啟爭競； 聽勸言的，卻有智慧。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by pride cometh contention: but with the well advised is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13:11  |  Proverbs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不勞而得之財必然消耗； 勤勞積蓄的，必見加增。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Wealth gotten by vanity shall be diminished: but he that gathereth by labour shall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13:12  |  Proverbs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所盼望的遲延未得，令人心憂； 所願意的臨到，卻是生命樹。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Hope deferred maketh the heart sick: but when the desire cometh, it is a tree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13:13  |  Proverbs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藐視訓言的，自取滅亡； 敬畏誡命的，必得善報。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despiseth the word shall be destroyed: but he that feareth the commandment shall be rewarded.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13:14  |  Proverbs 13:14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智慧人的法則是生命的泉源， 可以使人離開死亡的網羅。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law of the wise is a fountain of life, to depart from the snares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13:15  |  Proverbs 13:15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美好的聰明使人蒙恩； 奸詐人的道路崎嶇難行。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Good understanding giveth favour: but the way of transgressors is hard.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13:16  |  Proverbs 13:16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凡通達人都憑知識行事； 愚昧人張揚自己的愚昧。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prudent man dealeth with knowledge: but a fool layeth open his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13:17  |  Proverbs 13:17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奸惡的使者必陷在禍患裏； 忠信的使臣乃醫人的良藥。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wicked messenger falleth into mischief: but a faithful ambassador is health.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13:18  |  Proverbs 13:18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棄絕管教的，[必致]貧受辱； 領受責備的，必得尊榮。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Poverty and shame shall be to him that refuseth instruction: but he that regardeth reproof shall be honoured.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13:19  |  Proverbs 13:19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所欲的成就，心覺甘甜； 遠離惡事，為愚昧人所憎惡。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desire accomplished is sweet to the soul: but it is abomination to fools to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13:20  |  Proverbs 13:20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與智慧人同行的，必得智慧； 和愚昧人作伴的，必受虧損。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walketh with wise men shall be wise: but a companion of fools shall be destroyed.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13:21  |  Proverbs 13:21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禍患追趕罪人； 義人必得善報。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Evil pursueth sinners: but to the righteous good shall be repayed.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13:22  |  Proverbs 13:22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善人給子孫遺留產業； 罪人為義人積存資財。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good man leaveth an inheritance to his children’s children: and the wealth of the sinner is laid up for the just.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13:23  |  Proverbs 13:23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窮人耕種多得糧食， 但因不義，有消滅的。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Much food is in the tillage of the poor: but there is that is destroyed for want of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13:24  |  Proverbs 13:24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不忍用杖打兒子的，是恨惡他； 疼愛兒子的，隨時管教。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spareth his rod hateth his son: but he that loveth him chasteneth him betimes.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13:25  |  Proverbs 13:25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義人吃得飽足； 惡人肚腹缺糧。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eateth to the satisfying of his soul: but the belly of the wicked shall want.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2026-08-30T07:17:27.0180000Z</dcterms:created>
  <dcterms:modified xsi:type="dcterms:W3CDTF">2026-08-30T07:17:27.0180000Z</dcterms:modified>
</coreProperties>
</file>