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7b9c905da3e4859" /><Relationship Type="http://schemas.openxmlformats.org/officeDocument/2006/relationships/extended-properties" Target="/docProps/app.xml" Id="Rebb2a4e08bbb4c81" /><Relationship Type="http://schemas.openxmlformats.org/officeDocument/2006/relationships/officeDocument" Target="/ppt/presentation.xml" Id="R263e9c8eae8949da" /></Relationships>
</file>

<file path=ppt/presentation.xml><?xml version="1.0" encoding="utf-8"?>
<p:presentation xmlns:p="http://schemas.openxmlformats.org/presentationml/2006/main">
  <p:sldMasterIdLst>
    <p:sldMasterId xmlns:r="http://schemas.openxmlformats.org/officeDocument/2006/relationships" id="2147483648" r:id="R67f2d6c49dc64959"/>
  </p:sldMasterIdLst>
  <p:notesMasterIdLst>
    <p:notesMasterId xmlns:r="http://schemas.openxmlformats.org/officeDocument/2006/relationships" r:id="Rdaaa3f28512c4312"/>
  </p:notesMasterIdLst>
  <p:sldIdLst>
    <p:sldId xmlns:r="http://schemas.openxmlformats.org/officeDocument/2006/relationships" id="256" r:id="R46015aa142bf4f1d"/>
    <p:sldId xmlns:r="http://schemas.openxmlformats.org/officeDocument/2006/relationships" id="257" r:id="Rae8bd60712654f92"/>
    <p:sldId xmlns:r="http://schemas.openxmlformats.org/officeDocument/2006/relationships" id="258" r:id="R605cd950087a4214"/>
    <p:sldId xmlns:r="http://schemas.openxmlformats.org/officeDocument/2006/relationships" id="259" r:id="R551b6da57bb3499e"/>
    <p:sldId xmlns:r="http://schemas.openxmlformats.org/officeDocument/2006/relationships" id="260" r:id="R165e9e5fd93b4d37"/>
    <p:sldId xmlns:r="http://schemas.openxmlformats.org/officeDocument/2006/relationships" id="261" r:id="R7eea959f782f44e5"/>
    <p:sldId xmlns:r="http://schemas.openxmlformats.org/officeDocument/2006/relationships" id="262" r:id="R390c8729595542ef"/>
    <p:sldId xmlns:r="http://schemas.openxmlformats.org/officeDocument/2006/relationships" id="263" r:id="R165f534d609a4d35"/>
    <p:sldId xmlns:r="http://schemas.openxmlformats.org/officeDocument/2006/relationships" id="264" r:id="R3f5dac950ee74514"/>
    <p:sldId xmlns:r="http://schemas.openxmlformats.org/officeDocument/2006/relationships" id="265" r:id="R6f583fff83d74d36"/>
    <p:sldId xmlns:r="http://schemas.openxmlformats.org/officeDocument/2006/relationships" id="266" r:id="R589aa43f0a644bc2"/>
    <p:sldId xmlns:r="http://schemas.openxmlformats.org/officeDocument/2006/relationships" id="267" r:id="Rf9b5a4005982494a"/>
    <p:sldId xmlns:r="http://schemas.openxmlformats.org/officeDocument/2006/relationships" id="268" r:id="R339d4eaad2074db1"/>
    <p:sldId xmlns:r="http://schemas.openxmlformats.org/officeDocument/2006/relationships" id="269" r:id="Rb3ceb78b939247b3"/>
    <p:sldId xmlns:r="http://schemas.openxmlformats.org/officeDocument/2006/relationships" id="270" r:id="R8eb4b4a070784e40"/>
    <p:sldId xmlns:r="http://schemas.openxmlformats.org/officeDocument/2006/relationships" id="271" r:id="Ra5b9aeb3f97c47c4"/>
    <p:sldId xmlns:r="http://schemas.openxmlformats.org/officeDocument/2006/relationships" id="272" r:id="R6bf8a6865dc648e9"/>
    <p:sldId xmlns:r="http://schemas.openxmlformats.org/officeDocument/2006/relationships" id="273" r:id="R7109cc45c5c744f0"/>
    <p:sldId xmlns:r="http://schemas.openxmlformats.org/officeDocument/2006/relationships" id="274" r:id="R73e4927ab23b4a67"/>
    <p:sldId xmlns:r="http://schemas.openxmlformats.org/officeDocument/2006/relationships" id="275" r:id="Rb50942da125e453f"/>
    <p:sldId xmlns:r="http://schemas.openxmlformats.org/officeDocument/2006/relationships" id="276" r:id="R477de6d9358d45ee"/>
    <p:sldId xmlns:r="http://schemas.openxmlformats.org/officeDocument/2006/relationships" id="277" r:id="R62c7aa0ec70744cf"/>
    <p:sldId xmlns:r="http://schemas.openxmlformats.org/officeDocument/2006/relationships" id="278" r:id="R8635d61b6d4b4fd3"/>
    <p:sldId xmlns:r="http://schemas.openxmlformats.org/officeDocument/2006/relationships" id="279" r:id="R7861cb3fe1384e62"/>
    <p:sldId xmlns:r="http://schemas.openxmlformats.org/officeDocument/2006/relationships" id="280" r:id="R9eca104a417946b2"/>
    <p:sldId xmlns:r="http://schemas.openxmlformats.org/officeDocument/2006/relationships" id="281" r:id="Rc16158495a154ef4"/>
    <p:sldId xmlns:r="http://schemas.openxmlformats.org/officeDocument/2006/relationships" id="282" r:id="R706446e5a985476b"/>
    <p:sldId xmlns:r="http://schemas.openxmlformats.org/officeDocument/2006/relationships" id="283" r:id="R469a091a78b14016"/>
    <p:sldId xmlns:r="http://schemas.openxmlformats.org/officeDocument/2006/relationships" id="284" r:id="R3337875d65b94765"/>
    <p:sldId xmlns:r="http://schemas.openxmlformats.org/officeDocument/2006/relationships" id="285" r:id="R648078ecad5149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a63b9dd7d254429" /><Relationship Type="http://schemas.openxmlformats.org/officeDocument/2006/relationships/slideMaster" Target="/ppt/slideMasters/slideMaster1.xml" Id="R67f2d6c49dc64959" /><Relationship Type="http://schemas.openxmlformats.org/officeDocument/2006/relationships/notesMaster" Target="/ppt/notesMasters/notesMaster1.xml" Id="Rdaaa3f28512c4312" /><Relationship Type="http://schemas.openxmlformats.org/officeDocument/2006/relationships/presProps" Target="/ppt/presProps.xml" Id="Re61c54663c524be7" /><Relationship Type="http://schemas.openxmlformats.org/officeDocument/2006/relationships/tableStyles" Target="/ppt/tableStyles.xml" Id="Rd77950f4b27146bb" /><Relationship Type="http://schemas.openxmlformats.org/officeDocument/2006/relationships/slide" Target="/ppt/slides/slide1.xml" Id="R46015aa142bf4f1d" /><Relationship Type="http://schemas.openxmlformats.org/officeDocument/2006/relationships/slide" Target="/ppt/slides/slide2.xml" Id="Rae8bd60712654f92" /><Relationship Type="http://schemas.openxmlformats.org/officeDocument/2006/relationships/slide" Target="/ppt/slides/slide3.xml" Id="R605cd950087a4214" /><Relationship Type="http://schemas.openxmlformats.org/officeDocument/2006/relationships/slide" Target="/ppt/slides/slide4.xml" Id="R551b6da57bb3499e" /><Relationship Type="http://schemas.openxmlformats.org/officeDocument/2006/relationships/slide" Target="/ppt/slides/slide5.xml" Id="R165e9e5fd93b4d37" /><Relationship Type="http://schemas.openxmlformats.org/officeDocument/2006/relationships/slide" Target="/ppt/slides/slide6.xml" Id="R7eea959f782f44e5" /><Relationship Type="http://schemas.openxmlformats.org/officeDocument/2006/relationships/slide" Target="/ppt/slides/slide7.xml" Id="R390c8729595542ef" /><Relationship Type="http://schemas.openxmlformats.org/officeDocument/2006/relationships/slide" Target="/ppt/slides/slide8.xml" Id="R165f534d609a4d35" /><Relationship Type="http://schemas.openxmlformats.org/officeDocument/2006/relationships/slide" Target="/ppt/slides/slide9.xml" Id="R3f5dac950ee74514" /><Relationship Type="http://schemas.openxmlformats.org/officeDocument/2006/relationships/slide" Target="/ppt/slides/slide10.xml" Id="R6f583fff83d74d36" /><Relationship Type="http://schemas.openxmlformats.org/officeDocument/2006/relationships/slide" Target="/ppt/slides/slide11.xml" Id="R589aa43f0a644bc2" /><Relationship Type="http://schemas.openxmlformats.org/officeDocument/2006/relationships/slide" Target="/ppt/slides/slide12.xml" Id="Rf9b5a4005982494a" /><Relationship Type="http://schemas.openxmlformats.org/officeDocument/2006/relationships/slide" Target="/ppt/slides/slide13.xml" Id="R339d4eaad2074db1" /><Relationship Type="http://schemas.openxmlformats.org/officeDocument/2006/relationships/slide" Target="/ppt/slides/slide14.xml" Id="Rb3ceb78b939247b3" /><Relationship Type="http://schemas.openxmlformats.org/officeDocument/2006/relationships/slide" Target="/ppt/slides/slide15.xml" Id="R8eb4b4a070784e40" /><Relationship Type="http://schemas.openxmlformats.org/officeDocument/2006/relationships/slide" Target="/ppt/slides/slide16.xml" Id="Ra5b9aeb3f97c47c4" /><Relationship Type="http://schemas.openxmlformats.org/officeDocument/2006/relationships/slide" Target="/ppt/slides/slide17.xml" Id="R6bf8a6865dc648e9" /><Relationship Type="http://schemas.openxmlformats.org/officeDocument/2006/relationships/slide" Target="/ppt/slides/slide18.xml" Id="R7109cc45c5c744f0" /><Relationship Type="http://schemas.openxmlformats.org/officeDocument/2006/relationships/slide" Target="/ppt/slides/slide19.xml" Id="R73e4927ab23b4a67" /><Relationship Type="http://schemas.openxmlformats.org/officeDocument/2006/relationships/slide" Target="/ppt/slides/slide20.xml" Id="Rb50942da125e453f" /><Relationship Type="http://schemas.openxmlformats.org/officeDocument/2006/relationships/slide" Target="/ppt/slides/slide21.xml" Id="R477de6d9358d45ee" /><Relationship Type="http://schemas.openxmlformats.org/officeDocument/2006/relationships/slide" Target="/ppt/slides/slide22.xml" Id="R62c7aa0ec70744cf" /><Relationship Type="http://schemas.openxmlformats.org/officeDocument/2006/relationships/slide" Target="/ppt/slides/slide23.xml" Id="R8635d61b6d4b4fd3" /><Relationship Type="http://schemas.openxmlformats.org/officeDocument/2006/relationships/slide" Target="/ppt/slides/slide24.xml" Id="R7861cb3fe1384e62" /><Relationship Type="http://schemas.openxmlformats.org/officeDocument/2006/relationships/slide" Target="/ppt/slides/slide25.xml" Id="R9eca104a417946b2" /><Relationship Type="http://schemas.openxmlformats.org/officeDocument/2006/relationships/slide" Target="/ppt/slides/slide26.xml" Id="Rc16158495a154ef4" /><Relationship Type="http://schemas.openxmlformats.org/officeDocument/2006/relationships/slide" Target="/ppt/slides/slide27.xml" Id="R706446e5a985476b" /><Relationship Type="http://schemas.openxmlformats.org/officeDocument/2006/relationships/slide" Target="/ppt/slides/slide28.xml" Id="R469a091a78b14016" /><Relationship Type="http://schemas.openxmlformats.org/officeDocument/2006/relationships/slide" Target="/ppt/slides/slide29.xml" Id="R3337875d65b94765" /><Relationship Type="http://schemas.openxmlformats.org/officeDocument/2006/relationships/slide" Target="/ppt/slides/slide30.xml" Id="R648078ecad5149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72ec208524343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ce3681527954ada" /><Relationship Type="http://schemas.openxmlformats.org/officeDocument/2006/relationships/notesMaster" Target="/ppt/notesMasters/notesMaster1.xml" Id="R1399fbeb64394b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f1afd57d204d6a" /><Relationship Type="http://schemas.openxmlformats.org/officeDocument/2006/relationships/notesMaster" Target="/ppt/notesMasters/notesMaster1.xml" Id="R3b6e77a77b1b4543" /></Relationships>
</file>

<file path=ppt/notesSlides/_rels/notesSlide3.xml.rels>&#65279;<?xml version="1.0" encoding="utf-8"?><Relationships xmlns="http://schemas.openxmlformats.org/package/2006/relationships"><Relationship Type="http://schemas.openxmlformats.org/officeDocument/2006/relationships/slide" Target="/ppt/slides/slide3.xml" Id="R1a450e4b956b4c57" /><Relationship Type="http://schemas.openxmlformats.org/officeDocument/2006/relationships/notesMaster" Target="/ppt/notesMasters/notesMaster1.xml" Id="R5d9cae7239e24e6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c7ff5abd16c4249" /><Relationship Type="http://schemas.openxmlformats.org/officeDocument/2006/relationships/notesMaster" Target="/ppt/notesMasters/notesMaster1.xml" Id="Rd7cf4b05293d4313"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b06e4631084968" /><Relationship Type="http://schemas.openxmlformats.org/officeDocument/2006/relationships/notesMaster" Target="/ppt/notesMasters/notesMaster1.xml" Id="R9bfeaa3280f44bfe" /></Relationships>
</file>

<file path=ppt/notesSlides/_rels/notesSlide6.xml.rels>&#65279;<?xml version="1.0" encoding="utf-8"?><Relationships xmlns="http://schemas.openxmlformats.org/package/2006/relationships"><Relationship Type="http://schemas.openxmlformats.org/officeDocument/2006/relationships/slide" Target="/ppt/slides/slide6.xml" Id="R6d4c1ac60d9546f0" /><Relationship Type="http://schemas.openxmlformats.org/officeDocument/2006/relationships/notesMaster" Target="/ppt/notesMasters/notesMaster1.xml" Id="R151a9f199b7c4b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0175405bd97429a" /><Relationship Type="http://schemas.openxmlformats.org/officeDocument/2006/relationships/notesMaster" Target="/ppt/notesMasters/notesMaster1.xml" Id="Raebc9a2f62d548b2"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02c5004b6f4e1c" /><Relationship Type="http://schemas.openxmlformats.org/officeDocument/2006/relationships/notesMaster" Target="/ppt/notesMasters/notesMaster1.xml" Id="R0541f6a9c6404147"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8f9af0c11f4373" /><Relationship Type="http://schemas.openxmlformats.org/officeDocument/2006/relationships/notesMaster" Target="/ppt/notesMasters/notesMaster1.xml" Id="Rce2d905ae34b422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27d947a35924c7b" /><Relationship Type="http://schemas.openxmlformats.org/officeDocument/2006/relationships/notesMaster" Target="/ppt/notesMasters/notesMaster1.xml" Id="Rcd2f7ed0ed7b4f2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13a1727d18d400a" /><Relationship Type="http://schemas.openxmlformats.org/officeDocument/2006/relationships/notesMaster" Target="/ppt/notesMasters/notesMaster1.xml" Id="R298b7249c6264bf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657a2e944a4ea0" /><Relationship Type="http://schemas.openxmlformats.org/officeDocument/2006/relationships/notesMaster" Target="/ppt/notesMasters/notesMaster1.xml" Id="R414b39609ba043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8dfe4f13beb4495" /><Relationship Type="http://schemas.openxmlformats.org/officeDocument/2006/relationships/notesMaster" Target="/ppt/notesMasters/notesMaster1.xml" Id="Rcf934ca1610f4ac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e96dd3dced24d51" /><Relationship Type="http://schemas.openxmlformats.org/officeDocument/2006/relationships/notesMaster" Target="/ppt/notesMasters/notesMaster1.xml" Id="R32c06f31daf04ac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78685d318fd4bd7" /><Relationship Type="http://schemas.openxmlformats.org/officeDocument/2006/relationships/notesMaster" Target="/ppt/notesMasters/notesMaster1.xml" Id="R6f88238fa554418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5e4700fce2c4eae" /><Relationship Type="http://schemas.openxmlformats.org/officeDocument/2006/relationships/notesMaster" Target="/ppt/notesMasters/notesMaster1.xml" Id="R8807edcaf0ad4f2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d563ecd2d2547eb" /><Relationship Type="http://schemas.openxmlformats.org/officeDocument/2006/relationships/notesMaster" Target="/ppt/notesMasters/notesMaster1.xml" Id="R6bac50818274418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999ae76304d4254" /><Relationship Type="http://schemas.openxmlformats.org/officeDocument/2006/relationships/notesMaster" Target="/ppt/notesMasters/notesMaster1.xml" Id="R14722941404a442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6fd11ef9ec34557" /><Relationship Type="http://schemas.openxmlformats.org/officeDocument/2006/relationships/notesMaster" Target="/ppt/notesMasters/notesMaster1.xml" Id="R723690adde734d0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e9624e851a04e6c" /><Relationship Type="http://schemas.openxmlformats.org/officeDocument/2006/relationships/notesMaster" Target="/ppt/notesMasters/notesMaster1.xml" Id="R4ecce74c33664f8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8b8b1c273ee4d51" /><Relationship Type="http://schemas.openxmlformats.org/officeDocument/2006/relationships/notesMaster" Target="/ppt/notesMasters/notesMaster1.xml" Id="R70bb442a272840a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dbe163af3ea4397" /><Relationship Type="http://schemas.openxmlformats.org/officeDocument/2006/relationships/notesMaster" Target="/ppt/notesMasters/notesMaster1.xml" Id="R97ee056de16b48f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007a8d47b804512" /><Relationship Type="http://schemas.openxmlformats.org/officeDocument/2006/relationships/notesMaster" Target="/ppt/notesMasters/notesMaster1.xml" Id="Rf3b57438899e43d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5d1978039d749d8" /><Relationship Type="http://schemas.openxmlformats.org/officeDocument/2006/relationships/notesMaster" Target="/ppt/notesMasters/notesMaster1.xml" Id="Rc4d57b84416d418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bde2d8f110547d0" /><Relationship Type="http://schemas.openxmlformats.org/officeDocument/2006/relationships/notesMaster" Target="/ppt/notesMasters/notesMaster1.xml" Id="R9adc68043d424af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65e57a7d7ae4f10" /><Relationship Type="http://schemas.openxmlformats.org/officeDocument/2006/relationships/notesMaster" Target="/ppt/notesMasters/notesMaster1.xml" Id="Re04299fa1e6c452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853b02c8a1c4ce7" /><Relationship Type="http://schemas.openxmlformats.org/officeDocument/2006/relationships/notesMaster" Target="/ppt/notesMasters/notesMaster1.xml" Id="R551b7f54c51d4db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6de55bee9f44abf" /><Relationship Type="http://schemas.openxmlformats.org/officeDocument/2006/relationships/notesMaster" Target="/ppt/notesMasters/notesMaster1.xml" Id="R227bdbfc77084b9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c66dd86f86b4dbf" /><Relationship Type="http://schemas.openxmlformats.org/officeDocument/2006/relationships/notesMaster" Target="/ppt/notesMasters/notesMaster1.xml" Id="R41d0f85d8e39409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a7df91fa54b498e" /><Relationship Type="http://schemas.openxmlformats.org/officeDocument/2006/relationships/notesMaster" Target="/ppt/notesMasters/notesMaster1.xml" Id="R8703c64ec59a49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63250c529d04c50" /><Relationship Type="http://schemas.openxmlformats.org/officeDocument/2006/relationships/image" Target="/ppt/media/image.png" Id="Rb68706721003414f" /><Relationship Type="http://schemas.openxmlformats.org/officeDocument/2006/relationships/image" Target="/ppt/media/image2.png" Id="Rce9fcf29ae32456e" /><Relationship Type="http://schemas.openxmlformats.org/officeDocument/2006/relationships/image" Target="/ppt/media/image.jpeg" Id="Rb2bd1b6c8cbc49c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13a838539a64e1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68706721003414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e9fcf29ae32456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2bd1b6c8cbc49c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e2cc11e85f34e52" /><Relationship Type="http://schemas.openxmlformats.org/officeDocument/2006/relationships/slideLayout" Target="/ppt/slideLayouts/slideLayout1.xml" Id="R5264ebbe778c4357" /><Relationship Type="http://schemas.openxmlformats.org/officeDocument/2006/relationships/slideLayout" Target="/ppt/slideLayouts/slideLayout2.xml" Id="Rd22ff46a00e8418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264ebbe778c4357"/>
    <p:sldLayoutId xmlns:r="http://schemas.openxmlformats.org/officeDocument/2006/relationships" id="2147483650" r:id="Rd22ff46a00e8418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fe4c53f0a8b46b5" /><Relationship Type="http://schemas.openxmlformats.org/officeDocument/2006/relationships/notesSlide" Target="/ppt/notesSlides/notesSlide1.xml" Id="R2160b1d966a544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ba9852a20994850" /><Relationship Type="http://schemas.openxmlformats.org/officeDocument/2006/relationships/notesSlide" Target="/ppt/notesSlides/notesSlide2.xml" Id="Rfa5f1cd8e3f94e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5fe0408a5884c7d" /><Relationship Type="http://schemas.openxmlformats.org/officeDocument/2006/relationships/notesSlide" Target="/ppt/notesSlides/notesSlide3.xml" Id="Rf53f3c4654ad497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75f9f973ce5441a" /><Relationship Type="http://schemas.openxmlformats.org/officeDocument/2006/relationships/notesSlide" Target="/ppt/notesSlides/notesSlide4.xml" Id="R56fac0e061de4dd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cf961de0e354372" /><Relationship Type="http://schemas.openxmlformats.org/officeDocument/2006/relationships/notesSlide" Target="/ppt/notesSlides/notesSlide5.xml" Id="R9aa6cf99ade547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866bcbe90ee4711" /><Relationship Type="http://schemas.openxmlformats.org/officeDocument/2006/relationships/notesSlide" Target="/ppt/notesSlides/notesSlide6.xml" Id="Rf52e1583c8fd4ac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a3fb2182ffa4243" /><Relationship Type="http://schemas.openxmlformats.org/officeDocument/2006/relationships/notesSlide" Target="/ppt/notesSlides/notesSlide7.xml" Id="R2b946bbdff21496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630f2331dc54c5f" /><Relationship Type="http://schemas.openxmlformats.org/officeDocument/2006/relationships/notesSlide" Target="/ppt/notesSlides/notesSlide8.xml" Id="R301d49f880424d5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646b96fa2e9408b" /><Relationship Type="http://schemas.openxmlformats.org/officeDocument/2006/relationships/notesSlide" Target="/ppt/notesSlides/notesSlide9.xml" Id="R915e406e3f654ac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ae045564e4645d6" /><Relationship Type="http://schemas.openxmlformats.org/officeDocument/2006/relationships/notesSlide" Target="/ppt/notesSlides/notesSlide10.xml" Id="R9127b12699e04d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743970eb7294a0e" /><Relationship Type="http://schemas.openxmlformats.org/officeDocument/2006/relationships/notesSlide" Target="/ppt/notesSlides/notesSlide11.xml" Id="R72bd61a5b3ef446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8bc40ad85904778" /><Relationship Type="http://schemas.openxmlformats.org/officeDocument/2006/relationships/notesSlide" Target="/ppt/notesSlides/notesSlide12.xml" Id="R14157f6b1c454dd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e6065149cd1477e" /><Relationship Type="http://schemas.openxmlformats.org/officeDocument/2006/relationships/notesSlide" Target="/ppt/notesSlides/notesSlide13.xml" Id="R70c0f6c3826c48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db93241c1424f96" /><Relationship Type="http://schemas.openxmlformats.org/officeDocument/2006/relationships/notesSlide" Target="/ppt/notesSlides/notesSlide14.xml" Id="R4cf5f6012c4542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50f443d7f6e4433" /><Relationship Type="http://schemas.openxmlformats.org/officeDocument/2006/relationships/notesSlide" Target="/ppt/notesSlides/notesSlide15.xml" Id="R536f96d512534c3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5059a4f7e744244" /><Relationship Type="http://schemas.openxmlformats.org/officeDocument/2006/relationships/notesSlide" Target="/ppt/notesSlides/notesSlide16.xml" Id="R67db93566a674ea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5476a7f346e4560" /><Relationship Type="http://schemas.openxmlformats.org/officeDocument/2006/relationships/notesSlide" Target="/ppt/notesSlides/notesSlide17.xml" Id="R368d776f26c743f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b5eeccf2b8b432f" /><Relationship Type="http://schemas.openxmlformats.org/officeDocument/2006/relationships/notesSlide" Target="/ppt/notesSlides/notesSlide18.xml" Id="Rca374bb8fa984e3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2f5fc69d315497b" /><Relationship Type="http://schemas.openxmlformats.org/officeDocument/2006/relationships/notesSlide" Target="/ppt/notesSlides/notesSlide19.xml" Id="R96ce55fbeea040c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3cc495b9d2e4316" /><Relationship Type="http://schemas.openxmlformats.org/officeDocument/2006/relationships/notesSlide" Target="/ppt/notesSlides/notesSlide20.xml" Id="R786bd1585dc8445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b20687462d24921" /><Relationship Type="http://schemas.openxmlformats.org/officeDocument/2006/relationships/notesSlide" Target="/ppt/notesSlides/notesSlide21.xml" Id="R84471def9da2469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b1e793e84774da5" /><Relationship Type="http://schemas.openxmlformats.org/officeDocument/2006/relationships/notesSlide" Target="/ppt/notesSlides/notesSlide22.xml" Id="R46f58670874f4f6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424288a2c8d4158" /><Relationship Type="http://schemas.openxmlformats.org/officeDocument/2006/relationships/notesSlide" Target="/ppt/notesSlides/notesSlide23.xml" Id="R40e68839bc384fc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5628762e2214d86" /><Relationship Type="http://schemas.openxmlformats.org/officeDocument/2006/relationships/notesSlide" Target="/ppt/notesSlides/notesSlide24.xml" Id="R274f2d1167614dd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d731c72b1344948" /><Relationship Type="http://schemas.openxmlformats.org/officeDocument/2006/relationships/notesSlide" Target="/ppt/notesSlides/notesSlide25.xml" Id="Rb2b7980e83e947d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6863f5768c14f18" /><Relationship Type="http://schemas.openxmlformats.org/officeDocument/2006/relationships/notesSlide" Target="/ppt/notesSlides/notesSlide26.xml" Id="Rb20229a20d014ea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2388e975257414e" /><Relationship Type="http://schemas.openxmlformats.org/officeDocument/2006/relationships/notesSlide" Target="/ppt/notesSlides/notesSlide27.xml" Id="Rb106fc988659475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6855bb19e0046a8" /><Relationship Type="http://schemas.openxmlformats.org/officeDocument/2006/relationships/notesSlide" Target="/ppt/notesSlides/notesSlide28.xml" Id="R839ecee9e7d04c4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799338137304e9d" /><Relationship Type="http://schemas.openxmlformats.org/officeDocument/2006/relationships/notesSlide" Target="/ppt/notesSlides/notesSlide29.xml" Id="R07a25d0fcde7476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635192f52574eb0" /><Relationship Type="http://schemas.openxmlformats.org/officeDocument/2006/relationships/notesSlide" Target="/ppt/notesSlides/notesSlide30.xml" Id="R0affe977d1934db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申命記第14章</a:t>
            </a:r>
          </a:p>
          <a:p xmlns:a="http://schemas.openxmlformats.org/drawingml/2006/main">
            <a:pPr algn="ctr">
              <a:buNone/>
            </a:pPr>
            <a:r>
              <a:rPr sz="2000">
                <a:solidFill>
                  <a:srgbClr val="FFFFFF"/>
                </a:solidFill>
                <a:latin typeface="Georgia"/>
                <a:ea typeface="Georgia"/>
                <a:cs typeface="Georgia"/>
              </a:rPr>
              <a:t>Deuteronomy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  |  Deuteronomy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「你們是耶和華－你們神的兒女。不可為死人用刀劃身，也不可將額上剃光；</a:t>
            </a:r>
          </a:p>
          <a:p xmlns:a="http://schemas.openxmlformats.org/drawingml/2006/main">
            <a:pPr algn="ctr">
              <a:buNone/>
            </a:pPr>
            <a:r>
              <a:rPr sz="2400">
                <a:solidFill>
                  <a:srgbClr val="FFFFFF"/>
                </a:solidFill>
                <a:latin typeface="Georgia"/>
                <a:ea typeface="Georgia"/>
                <a:cs typeface="Georgia"/>
              </a:rPr>
              <a:t>Ye are the children of the LORD your God: ye shall not cut yourselves, nor make any baldness between your eyes for the dead.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  |  Deuteronomy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因為你歸耶和華－你神為聖潔的民，耶和華從地上的萬民中揀選你特作自己的子民。」</a:t>
            </a:r>
          </a:p>
          <a:p xmlns:a="http://schemas.openxmlformats.org/drawingml/2006/main">
            <a:pPr algn="ctr">
              <a:buNone/>
            </a:pPr>
            <a:r>
              <a:rPr sz="2100">
                <a:solidFill>
                  <a:srgbClr val="FFFFFF"/>
                </a:solidFill>
                <a:latin typeface="Georgia"/>
                <a:ea typeface="Georgia"/>
                <a:cs typeface="Georgia"/>
              </a:rPr>
              <a:t>For thou art an holy people unto the LORD thy God, and the LORD hath chosen thee to be a peculiar people unto himself, above all the nations that are upon the earth.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14:3  |  Deuteronomy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「凡可憎的物都不可吃。</a:t>
            </a:r>
          </a:p>
          <a:p xmlns:a="http://schemas.openxmlformats.org/drawingml/2006/main">
            <a:pPr algn="ctr">
              <a:buNone/>
            </a:pPr>
            <a:r>
              <a:rPr sz="2800">
                <a:solidFill>
                  <a:srgbClr val="FFFFFF"/>
                </a:solidFill>
                <a:latin typeface="Georgia"/>
                <a:ea typeface="Georgia"/>
                <a:cs typeface="Georgia"/>
              </a:rPr>
              <a:t>Thou shalt not eat any abominable thing.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14:4  |  Deuteronomy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可吃的牲畜就是牛、綿羊、山羊、</a:t>
            </a:r>
          </a:p>
          <a:p xmlns:a="http://schemas.openxmlformats.org/drawingml/2006/main">
            <a:pPr algn="ctr">
              <a:buNone/>
            </a:pPr>
            <a:r>
              <a:rPr sz="2800">
                <a:solidFill>
                  <a:srgbClr val="FFFFFF"/>
                </a:solidFill>
                <a:latin typeface="Georgia"/>
                <a:ea typeface="Georgia"/>
                <a:cs typeface="Georgia"/>
              </a:rPr>
              <a:t>These are the beasts which ye shall eat: the ox, the sheep, and the goat,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14:5  |  Deuteronomy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鹿、羚羊、誁子、野山羊、麋鹿、黃羊、青羊。</a:t>
            </a:r>
          </a:p>
          <a:p xmlns:a="http://schemas.openxmlformats.org/drawingml/2006/main">
            <a:pPr algn="ctr">
              <a:buNone/>
            </a:pPr>
            <a:r>
              <a:rPr sz="2400">
                <a:solidFill>
                  <a:srgbClr val="FFFFFF"/>
                </a:solidFill>
                <a:latin typeface="Georgia"/>
                <a:ea typeface="Georgia"/>
                <a:cs typeface="Georgia"/>
              </a:rPr>
              <a:t>The hart, and the roebuck, and the fallow deer, and the wild goat, and the pygarg, and the wild ox, and the chamois.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14:6  |  Deuteronomy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凡分蹄成為兩瓣又倒嚼的走獸，你們都可以吃。</a:t>
            </a:r>
          </a:p>
          <a:p xmlns:a="http://schemas.openxmlformats.org/drawingml/2006/main">
            <a:pPr algn="ctr">
              <a:buNone/>
            </a:pPr>
            <a:r>
              <a:rPr sz="2400">
                <a:solidFill>
                  <a:srgbClr val="FFFFFF"/>
                </a:solidFill>
                <a:latin typeface="Georgia"/>
                <a:ea typeface="Georgia"/>
                <a:cs typeface="Georgia"/>
              </a:rPr>
              <a:t>And every beast that parteth the hoof, and cleaveth the cleft into two claws, and cheweth the cud among the beasts, that ye shall eat.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14:7  |  Deuteronomy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但那些倒嚼或是分蹄之中不可吃的乃是駱駝、觠子、沙番－因為是倒嚼不分蹄，就與你們不潔淨；</a:t>
            </a:r>
          </a:p>
          <a:p xmlns:a="http://schemas.openxmlformats.org/drawingml/2006/main">
            <a:pPr algn="ctr">
              <a:buNone/>
            </a:pPr>
            <a:r>
              <a:rPr sz="1800">
                <a:solidFill>
                  <a:srgbClr val="FFFFFF"/>
                </a:solidFill>
                <a:latin typeface="Georgia"/>
                <a:ea typeface="Georgia"/>
                <a:cs typeface="Georgia"/>
              </a:rPr>
              <a:t>Nevertheless these ye shall not eat of them that chew the cud, or of them that divide the cloven hoof; as the camel, and the hare, and the coney: for they chew the cud, but divide not the hoof; therefore they are unclean unto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14:8  |  Deuteronomy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豬－因為是分蹄卻不倒嚼，就與你們不潔淨。這些獸的肉，你們不可吃，死的也不可摸。</a:t>
            </a:r>
          </a:p>
          <a:p xmlns:a="http://schemas.openxmlformats.org/drawingml/2006/main">
            <a:pPr algn="ctr">
              <a:buNone/>
            </a:pPr>
            <a:r>
              <a:rPr sz="2100">
                <a:solidFill>
                  <a:srgbClr val="FFFFFF"/>
                </a:solidFill>
                <a:latin typeface="Georgia"/>
                <a:ea typeface="Georgia"/>
                <a:cs typeface="Georgia"/>
              </a:rPr>
              <a:t>And the swine, because it divideth the hoof, yet cheweth not the cud, it is unclean unto you: ye shall not eat of their flesh, nor touch their dead carcase.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14:9  |  Deuteronomy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「水中可吃的乃是這些：凡有翅有鱗的都可以吃；</a:t>
            </a:r>
          </a:p>
          <a:p xmlns:a="http://schemas.openxmlformats.org/drawingml/2006/main">
            <a:pPr algn="ctr">
              <a:buNone/>
            </a:pPr>
            <a:r>
              <a:rPr sz="2400">
                <a:solidFill>
                  <a:srgbClr val="FFFFFF"/>
                </a:solidFill>
                <a:latin typeface="Georgia"/>
                <a:ea typeface="Georgia"/>
                <a:cs typeface="Georgia"/>
              </a:rPr>
              <a:t>These ye shall eat of all that are in the waters: all that have fins and scales shall ye eat: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14:10  |  Deuteronomy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凡無翅無鱗的都不可吃，是與你們不潔淨。</a:t>
            </a:r>
          </a:p>
          <a:p xmlns:a="http://schemas.openxmlformats.org/drawingml/2006/main">
            <a:pPr algn="ctr">
              <a:buNone/>
            </a:pPr>
            <a:r>
              <a:rPr sz="2800">
                <a:solidFill>
                  <a:srgbClr val="FFFFFF"/>
                </a:solidFill>
                <a:latin typeface="Georgia"/>
                <a:ea typeface="Georgia"/>
                <a:cs typeface="Georgia"/>
              </a:rPr>
              <a:t>And whatsoever hath not fins and scales ye may not eat; it is unclean unto you.</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14:11  |  Deuteronomy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「凡潔淨的鳥，你們都可以吃。</a:t>
            </a:r>
          </a:p>
          <a:p xmlns:a="http://schemas.openxmlformats.org/drawingml/2006/main">
            <a:pPr algn="ctr">
              <a:buNone/>
            </a:pPr>
            <a:r>
              <a:rPr sz="2800">
                <a:solidFill>
                  <a:srgbClr val="FFFFFF"/>
                </a:solidFill>
                <a:latin typeface="Georgia"/>
                <a:ea typeface="Georgia"/>
                <a:cs typeface="Georgia"/>
              </a:rPr>
              <a:t>Of all clean birds ye shall eat.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14:12  |  Deuteronomy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不可吃的乃是鵰、狗頭鵰、紅頭鵰、</a:t>
            </a:r>
          </a:p>
          <a:p xmlns:a="http://schemas.openxmlformats.org/drawingml/2006/main">
            <a:pPr algn="ctr">
              <a:buNone/>
            </a:pPr>
            <a:r>
              <a:rPr sz="2400">
                <a:solidFill>
                  <a:srgbClr val="FFFFFF"/>
                </a:solidFill>
                <a:latin typeface="Georgia"/>
                <a:ea typeface="Georgia"/>
                <a:cs typeface="Georgia"/>
              </a:rPr>
              <a:t>But these are they of which ye shall not eat: the eagle, and the ossifrage, and the ospray,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14:13  |  Deuteronomy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鸇、小鷹、鷂鷹與其類，</a:t>
            </a:r>
          </a:p>
          <a:p xmlns:a="http://schemas.openxmlformats.org/drawingml/2006/main">
            <a:pPr algn="ctr">
              <a:buNone/>
            </a:pPr>
            <a:r>
              <a:rPr sz="2800">
                <a:solidFill>
                  <a:srgbClr val="FFFFFF"/>
                </a:solidFill>
                <a:latin typeface="Georgia"/>
                <a:ea typeface="Georgia"/>
                <a:cs typeface="Georgia"/>
              </a:rPr>
              <a:t>And the glede, and the kite, and the vulture after his kind,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14:14  |  Deuteronomy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烏鴉與其類，</a:t>
            </a:r>
          </a:p>
          <a:p xmlns:a="http://schemas.openxmlformats.org/drawingml/2006/main">
            <a:pPr algn="ctr">
              <a:buNone/>
            </a:pPr>
            <a:r>
              <a:rPr sz="2800">
                <a:solidFill>
                  <a:srgbClr val="FFFFFF"/>
                </a:solidFill>
                <a:latin typeface="Georgia"/>
                <a:ea typeface="Georgia"/>
                <a:cs typeface="Georgia"/>
              </a:rPr>
              <a:t>And every raven after his kind,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14:15  |  Deuteronomy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鴕鳥、夜鷹、魚鷹、鷹與其類，</a:t>
            </a:r>
          </a:p>
          <a:p xmlns:a="http://schemas.openxmlformats.org/drawingml/2006/main">
            <a:pPr algn="ctr">
              <a:buNone/>
            </a:pPr>
            <a:r>
              <a:rPr sz="2800">
                <a:solidFill>
                  <a:srgbClr val="FFFFFF"/>
                </a:solidFill>
                <a:latin typeface="Georgia"/>
                <a:ea typeface="Georgia"/>
                <a:cs typeface="Georgia"/>
              </a:rPr>
              <a:t>And the owl, and the night hawk, and the cuckow, and the hawk after his kind,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14:16  |  Deuteronomy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鴞鳥、貓頭鷹、角鴟、</a:t>
            </a:r>
          </a:p>
          <a:p xmlns:a="http://schemas.openxmlformats.org/drawingml/2006/main">
            <a:pPr algn="ctr">
              <a:buNone/>
            </a:pPr>
            <a:r>
              <a:rPr sz="2800">
                <a:solidFill>
                  <a:srgbClr val="FFFFFF"/>
                </a:solidFill>
                <a:latin typeface="Georgia"/>
                <a:ea typeface="Georgia"/>
                <a:cs typeface="Georgia"/>
              </a:rPr>
              <a:t>The little owl, and the great owl, and the swan,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14:17  |  Deuteronomy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鵜鶘、禿鵰、鸕鶿、</a:t>
            </a:r>
          </a:p>
          <a:p xmlns:a="http://schemas.openxmlformats.org/drawingml/2006/main">
            <a:pPr algn="ctr">
              <a:buNone/>
            </a:pPr>
            <a:r>
              <a:rPr sz="2800">
                <a:solidFill>
                  <a:srgbClr val="FFFFFF"/>
                </a:solidFill>
                <a:latin typeface="Georgia"/>
                <a:ea typeface="Georgia"/>
                <a:cs typeface="Georgia"/>
              </a:rPr>
              <a:t>And the pelican, and the gier eagle, and the cormorant,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14:18  |  Deuteronomy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鸛、鷺鷥與其類，戴鵀與蝙蝠。</a:t>
            </a:r>
          </a:p>
          <a:p xmlns:a="http://schemas.openxmlformats.org/drawingml/2006/main">
            <a:pPr algn="ctr">
              <a:buNone/>
            </a:pPr>
            <a:r>
              <a:rPr sz="2800">
                <a:solidFill>
                  <a:srgbClr val="FFFFFF"/>
                </a:solidFill>
                <a:latin typeface="Georgia"/>
                <a:ea typeface="Georgia"/>
                <a:cs typeface="Georgia"/>
              </a:rPr>
              <a:t>And the stork, and the heron after her kind, and the lapwing, and the bat.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14:19  |  Deuteronomy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凡有翅膀爬行的物是與你們不潔淨，都不可吃。</a:t>
            </a:r>
          </a:p>
          <a:p xmlns:a="http://schemas.openxmlformats.org/drawingml/2006/main">
            <a:pPr algn="ctr">
              <a:buNone/>
            </a:pPr>
            <a:r>
              <a:rPr sz="2400">
                <a:solidFill>
                  <a:srgbClr val="FFFFFF"/>
                </a:solidFill>
                <a:latin typeface="Georgia"/>
                <a:ea typeface="Georgia"/>
                <a:cs typeface="Georgia"/>
              </a:rPr>
              <a:t>And every creeping thing that flieth is unclean unto you: they shall not be eaten.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14:20  |  Deuteronomy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凡潔淨的鳥，你們都可以吃。</a:t>
            </a:r>
          </a:p>
          <a:p xmlns:a="http://schemas.openxmlformats.org/drawingml/2006/main">
            <a:pPr algn="ctr">
              <a:buNone/>
            </a:pPr>
            <a:r>
              <a:rPr sz="2800">
                <a:solidFill>
                  <a:srgbClr val="FFFFFF"/>
                </a:solidFill>
                <a:latin typeface="Georgia"/>
                <a:ea typeface="Georgia"/>
                <a:cs typeface="Georgia"/>
              </a:rPr>
              <a:t>But of all clean fowls ye may eat.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14:21  |  Deuteronomy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「凡自死的，你們都不可吃，可以給你城裏寄居的吃，或賣與外人吃，因為你是歸耶和華－你神為聖潔的民。 「不可用山羊羔母的奶煮山羊羔。」</a:t>
            </a:r>
          </a:p>
          <a:p xmlns:a="http://schemas.openxmlformats.org/drawingml/2006/main">
            <a:pPr algn="ctr">
              <a:buNone/>
            </a:pPr>
            <a:r>
              <a:rPr sz="1800">
                <a:solidFill>
                  <a:srgbClr val="FFFFFF"/>
                </a:solidFill>
                <a:latin typeface="Georgia"/>
                <a:ea typeface="Georgia"/>
                <a:cs typeface="Georgia"/>
              </a:rPr>
              <a:t>Ye shall not eat of any thing that dieth of itself: thou shalt give it unto the stranger that is in thy gates, that he may eat it; or thou mayest sell it unto an alien: for thou art an holy people unto the LORD thy God. Thou shalt not seethe a kid in his mother’s milk.</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14:22  |  Deuteronomy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「你要把你撒種所產的，就是你田地每年所出的，十分取一分；</a:t>
            </a:r>
          </a:p>
          <a:p xmlns:a="http://schemas.openxmlformats.org/drawingml/2006/main">
            <a:pPr algn="ctr">
              <a:buNone/>
            </a:pPr>
            <a:r>
              <a:rPr sz="2400">
                <a:solidFill>
                  <a:srgbClr val="FFFFFF"/>
                </a:solidFill>
                <a:latin typeface="Georgia"/>
                <a:ea typeface="Georgia"/>
                <a:cs typeface="Georgia"/>
              </a:rPr>
              <a:t>Thou shalt truly tithe all the increase of thy seed, that the field bringeth forth year by year.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14:23  |  Deuteronomy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又要把你的五穀、新酒、和油的十分之一，並牛群羊群中頭生的，吃在耶和華－你神面前，就是他所選擇要立為他名的居所。這樣，你可以學習時常敬畏耶和華－你的神。</a:t>
            </a:r>
          </a:p>
          <a:p xmlns:a="http://schemas.openxmlformats.org/drawingml/2006/main">
            <a:pPr algn="ctr">
              <a:buNone/>
            </a:pPr>
            <a:r>
              <a:rPr sz="1800">
                <a:solidFill>
                  <a:srgbClr val="FFFFFF"/>
                </a:solidFill>
                <a:latin typeface="Georgia"/>
                <a:ea typeface="Georgia"/>
                <a:cs typeface="Georgia"/>
              </a:rPr>
              <a:t>And thou shalt eat before the LORD thy God, in the place which he shall choose to place his name there, the tithe of thy corn, of thy wine, and of thine oil, and the firstlings of thy herds and of thy flocks; that thou mayest learn to fear the LORD thy God always.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14:24  |  Deuteronomy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當耶和華－你神賜福與你的時候，耶和華－你神所選擇要立為他名的地方若離你太遠，那路也太長，使你不能把這物帶到那裏去，</a:t>
            </a:r>
          </a:p>
          <a:p xmlns:a="http://schemas.openxmlformats.org/drawingml/2006/main">
            <a:pPr algn="ctr">
              <a:buNone/>
            </a:pPr>
            <a:r>
              <a:rPr sz="2100">
                <a:solidFill>
                  <a:srgbClr val="FFFFFF"/>
                </a:solidFill>
                <a:latin typeface="Georgia"/>
                <a:ea typeface="Georgia"/>
                <a:cs typeface="Georgia"/>
              </a:rPr>
              <a:t>And if the way be too long for thee, so that thou art not able to carry it; or if the place be too far from thee, which the LORD thy God shall choose to set his name there, when the LORD thy God hath blessed thee: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14:25  |  Deuteronomy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你就可以換成銀子，將銀子包起來，拿在手中，往耶和華－你神所要選擇的地方去。</a:t>
            </a:r>
          </a:p>
          <a:p xmlns:a="http://schemas.openxmlformats.org/drawingml/2006/main">
            <a:pPr algn="ctr">
              <a:buNone/>
            </a:pPr>
            <a:r>
              <a:rPr sz="2400">
                <a:solidFill>
                  <a:srgbClr val="FFFFFF"/>
                </a:solidFill>
                <a:latin typeface="Georgia"/>
                <a:ea typeface="Georgia"/>
                <a:cs typeface="Georgia"/>
              </a:rPr>
              <a:t>Then shalt thou turn it into money, and bind up the money in thine hand, and shalt go unto the place which the LORD thy God shall choose: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14:26  |  Deuteronomy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你用這銀子，隨心所欲，或買牛羊，或買清酒濃酒，凡你心所想的都可以買；你和你的家屬在耶和華－你神的面前吃喝快樂。</a:t>
            </a:r>
          </a:p>
          <a:p xmlns:a="http://schemas.openxmlformats.org/drawingml/2006/main">
            <a:pPr algn="ctr">
              <a:buNone/>
            </a:pPr>
            <a:r>
              <a:rPr sz="1800">
                <a:solidFill>
                  <a:srgbClr val="FFFFFF"/>
                </a:solidFill>
                <a:latin typeface="Georgia"/>
                <a:ea typeface="Georgia"/>
                <a:cs typeface="Georgia"/>
              </a:rPr>
              <a:t>And thou shalt bestow that money for whatsoever thy soul lusteth after, for oxen, or for sheep, or for wine, or for strong drink, or for whatsoever thy soul desireth: and thou shalt eat there before the LORD thy God, and thou shalt rejoice, thou, and thine household,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14:27  |  Deuteronomy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「住在你城裏的利未人，你不可丟棄他，因為他在你們中間無分無業。</a:t>
            </a:r>
          </a:p>
          <a:p xmlns:a="http://schemas.openxmlformats.org/drawingml/2006/main">
            <a:pPr algn="ctr">
              <a:buNone/>
            </a:pPr>
            <a:r>
              <a:rPr sz="2400">
                <a:solidFill>
                  <a:srgbClr val="FFFFFF"/>
                </a:solidFill>
                <a:latin typeface="Georgia"/>
                <a:ea typeface="Georgia"/>
                <a:cs typeface="Georgia"/>
              </a:rPr>
              <a:t>And the Levite that is within thy gates; thou shalt not forsake him; for he hath no part nor inheritance with thee.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14:28  |  Deuteronomy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每逢三年的末一年，你要將本年的土產十分之一都取出來，積存在你的城中。</a:t>
            </a:r>
          </a:p>
          <a:p xmlns:a="http://schemas.openxmlformats.org/drawingml/2006/main">
            <a:pPr algn="ctr">
              <a:buNone/>
            </a:pPr>
            <a:r>
              <a:rPr sz="2400">
                <a:solidFill>
                  <a:srgbClr val="FFFFFF"/>
                </a:solidFill>
                <a:latin typeface="Georgia"/>
                <a:ea typeface="Georgia"/>
                <a:cs typeface="Georgia"/>
              </a:rPr>
              <a:t>At the end of three years thou shalt bring forth all the tithe of thine increase the same year, and shalt lay it up within thy gates: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14:29  |  Deuteronomy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在你城裏無分無業的利未人，和你城裏寄居的，並孤兒寡婦，都可以來，吃得飽足。這樣，耶和華－你的神必在你手裏所辦的一切事上賜福與你。」</a:t>
            </a:r>
          </a:p>
          <a:p xmlns:a="http://schemas.openxmlformats.org/drawingml/2006/main">
            <a:pPr algn="ctr">
              <a:buNone/>
            </a:pPr>
            <a:r>
              <a:rPr sz="1800">
                <a:solidFill>
                  <a:srgbClr val="FFFFFF"/>
                </a:solidFill>
                <a:latin typeface="Georgia"/>
                <a:ea typeface="Georgia"/>
                <a:cs typeface="Georgia"/>
              </a:rPr>
              <a:t>And the Levite, (because he hath no part nor inheritance with thee,) and the stranger, and the fatherless, and the widow, which are within thy gates, shall come, and shall eat and be satisfied; that the LORD thy God may bless thee in all the work of thine hand which thou doest.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2026-08-30T07:21:28.1280000Z</dcterms:created>
  <dcterms:modified xsi:type="dcterms:W3CDTF">2026-08-30T07:21:28.1280000Z</dcterms:modified>
</coreProperties>
</file>