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b09d7db84a4edf" /><Relationship Type="http://schemas.openxmlformats.org/officeDocument/2006/relationships/extended-properties" Target="/docProps/app.xml" Id="Rbe4c33b2d39c4312" /><Relationship Type="http://schemas.openxmlformats.org/officeDocument/2006/relationships/officeDocument" Target="/ppt/presentation.xml" Id="R254710eace0c4f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06302b0f634124"/>
  </p:sldMasterIdLst>
  <p:notesMasterIdLst>
    <p:notesMasterId xmlns:r="http://schemas.openxmlformats.org/officeDocument/2006/relationships" r:id="R8359ead473ba4315"/>
  </p:notesMasterIdLst>
  <p:sldIdLst>
    <p:sldId xmlns:r="http://schemas.openxmlformats.org/officeDocument/2006/relationships" id="256" r:id="R23d28822c55e43b2"/>
    <p:sldId xmlns:r="http://schemas.openxmlformats.org/officeDocument/2006/relationships" id="257" r:id="Rfa7f5dd890804dad"/>
    <p:sldId xmlns:r="http://schemas.openxmlformats.org/officeDocument/2006/relationships" id="258" r:id="Rd9752922c9474ac0"/>
    <p:sldId xmlns:r="http://schemas.openxmlformats.org/officeDocument/2006/relationships" id="259" r:id="R48a8a51d03054e95"/>
    <p:sldId xmlns:r="http://schemas.openxmlformats.org/officeDocument/2006/relationships" id="260" r:id="R9033a35b0fc44031"/>
    <p:sldId xmlns:r="http://schemas.openxmlformats.org/officeDocument/2006/relationships" id="261" r:id="R3ba98544152d421b"/>
    <p:sldId xmlns:r="http://schemas.openxmlformats.org/officeDocument/2006/relationships" id="262" r:id="R8e0d2e163a4e462a"/>
    <p:sldId xmlns:r="http://schemas.openxmlformats.org/officeDocument/2006/relationships" id="263" r:id="R1a2a74043bbb4269"/>
    <p:sldId xmlns:r="http://schemas.openxmlformats.org/officeDocument/2006/relationships" id="264" r:id="Rfdf1d3bd08f94e2e"/>
    <p:sldId xmlns:r="http://schemas.openxmlformats.org/officeDocument/2006/relationships" id="265" r:id="R1c282834ff614f99"/>
    <p:sldId xmlns:r="http://schemas.openxmlformats.org/officeDocument/2006/relationships" id="266" r:id="R58f3589d869a41d2"/>
    <p:sldId xmlns:r="http://schemas.openxmlformats.org/officeDocument/2006/relationships" id="267" r:id="R419e7abaa69842fc"/>
    <p:sldId xmlns:r="http://schemas.openxmlformats.org/officeDocument/2006/relationships" id="268" r:id="R4363d5b9ba9a42ff"/>
    <p:sldId xmlns:r="http://schemas.openxmlformats.org/officeDocument/2006/relationships" id="269" r:id="Rf91486c3bcf447d7"/>
    <p:sldId xmlns:r="http://schemas.openxmlformats.org/officeDocument/2006/relationships" id="270" r:id="R9fec1c21d0914fc0"/>
    <p:sldId xmlns:r="http://schemas.openxmlformats.org/officeDocument/2006/relationships" id="271" r:id="R04c4c59fd4394345"/>
    <p:sldId xmlns:r="http://schemas.openxmlformats.org/officeDocument/2006/relationships" id="272" r:id="R4631b9ca14f544bb"/>
    <p:sldId xmlns:r="http://schemas.openxmlformats.org/officeDocument/2006/relationships" id="273" r:id="R3491313c8dde4dc7"/>
    <p:sldId xmlns:r="http://schemas.openxmlformats.org/officeDocument/2006/relationships" id="274" r:id="R7b7c6b8ec2464f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6c28032b084c64" /><Relationship Type="http://schemas.openxmlformats.org/officeDocument/2006/relationships/slideMaster" Target="/ppt/slideMasters/slideMaster1.xml" Id="Rb806302b0f634124" /><Relationship Type="http://schemas.openxmlformats.org/officeDocument/2006/relationships/notesMaster" Target="/ppt/notesMasters/notesMaster1.xml" Id="R8359ead473ba4315" /><Relationship Type="http://schemas.openxmlformats.org/officeDocument/2006/relationships/presProps" Target="/ppt/presProps.xml" Id="R75862049b5674ab9" /><Relationship Type="http://schemas.openxmlformats.org/officeDocument/2006/relationships/tableStyles" Target="/ppt/tableStyles.xml" Id="R0ad61f156cc24a03" /><Relationship Type="http://schemas.openxmlformats.org/officeDocument/2006/relationships/slide" Target="/ppt/slides/slide1.xml" Id="R23d28822c55e43b2" /><Relationship Type="http://schemas.openxmlformats.org/officeDocument/2006/relationships/slide" Target="/ppt/slides/slide2.xml" Id="Rfa7f5dd890804dad" /><Relationship Type="http://schemas.openxmlformats.org/officeDocument/2006/relationships/slide" Target="/ppt/slides/slide3.xml" Id="Rd9752922c9474ac0" /><Relationship Type="http://schemas.openxmlformats.org/officeDocument/2006/relationships/slide" Target="/ppt/slides/slide4.xml" Id="R48a8a51d03054e95" /><Relationship Type="http://schemas.openxmlformats.org/officeDocument/2006/relationships/slide" Target="/ppt/slides/slide5.xml" Id="R9033a35b0fc44031" /><Relationship Type="http://schemas.openxmlformats.org/officeDocument/2006/relationships/slide" Target="/ppt/slides/slide6.xml" Id="R3ba98544152d421b" /><Relationship Type="http://schemas.openxmlformats.org/officeDocument/2006/relationships/slide" Target="/ppt/slides/slide7.xml" Id="R8e0d2e163a4e462a" /><Relationship Type="http://schemas.openxmlformats.org/officeDocument/2006/relationships/slide" Target="/ppt/slides/slide8.xml" Id="R1a2a74043bbb4269" /><Relationship Type="http://schemas.openxmlformats.org/officeDocument/2006/relationships/slide" Target="/ppt/slides/slide9.xml" Id="Rfdf1d3bd08f94e2e" /><Relationship Type="http://schemas.openxmlformats.org/officeDocument/2006/relationships/slide" Target="/ppt/slides/slide10.xml" Id="R1c282834ff614f99" /><Relationship Type="http://schemas.openxmlformats.org/officeDocument/2006/relationships/slide" Target="/ppt/slides/slide11.xml" Id="R58f3589d869a41d2" /><Relationship Type="http://schemas.openxmlformats.org/officeDocument/2006/relationships/slide" Target="/ppt/slides/slide12.xml" Id="R419e7abaa69842fc" /><Relationship Type="http://schemas.openxmlformats.org/officeDocument/2006/relationships/slide" Target="/ppt/slides/slide13.xml" Id="R4363d5b9ba9a42ff" /><Relationship Type="http://schemas.openxmlformats.org/officeDocument/2006/relationships/slide" Target="/ppt/slides/slide14.xml" Id="Rf91486c3bcf447d7" /><Relationship Type="http://schemas.openxmlformats.org/officeDocument/2006/relationships/slide" Target="/ppt/slides/slide15.xml" Id="R9fec1c21d0914fc0" /><Relationship Type="http://schemas.openxmlformats.org/officeDocument/2006/relationships/slide" Target="/ppt/slides/slide16.xml" Id="R04c4c59fd4394345" /><Relationship Type="http://schemas.openxmlformats.org/officeDocument/2006/relationships/slide" Target="/ppt/slides/slide17.xml" Id="R4631b9ca14f544bb" /><Relationship Type="http://schemas.openxmlformats.org/officeDocument/2006/relationships/slide" Target="/ppt/slides/slide18.xml" Id="R3491313c8dde4dc7" /><Relationship Type="http://schemas.openxmlformats.org/officeDocument/2006/relationships/slide" Target="/ppt/slides/slide19.xml" Id="R7b7c6b8ec2464f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3cbefa65394e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bb7ef888f641a7" /><Relationship Type="http://schemas.openxmlformats.org/officeDocument/2006/relationships/notesMaster" Target="/ppt/notesMasters/notesMaster1.xml" Id="R80f9bb9eb30f4a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182aef14424341" /><Relationship Type="http://schemas.openxmlformats.org/officeDocument/2006/relationships/notesMaster" Target="/ppt/notesMasters/notesMaster1.xml" Id="R91d80d16c3d449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9ea45889d2460e" /><Relationship Type="http://schemas.openxmlformats.org/officeDocument/2006/relationships/notesMaster" Target="/ppt/notesMasters/notesMaster1.xml" Id="R388ff0518b704e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0f2a38097b4410" /><Relationship Type="http://schemas.openxmlformats.org/officeDocument/2006/relationships/notesMaster" Target="/ppt/notesMasters/notesMaster1.xml" Id="R6318cc51e62c49e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29cae01cdf84184" /><Relationship Type="http://schemas.openxmlformats.org/officeDocument/2006/relationships/notesMaster" Target="/ppt/notesMasters/notesMaster1.xml" Id="R3150b49005f9449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e79d98a2f14838" /><Relationship Type="http://schemas.openxmlformats.org/officeDocument/2006/relationships/notesMaster" Target="/ppt/notesMasters/notesMaster1.xml" Id="Ra26d17b8271644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e623a99f5a4793" /><Relationship Type="http://schemas.openxmlformats.org/officeDocument/2006/relationships/notesMaster" Target="/ppt/notesMasters/notesMaster1.xml" Id="R882be6c2b8494f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33a21f83fa4a6e" /><Relationship Type="http://schemas.openxmlformats.org/officeDocument/2006/relationships/notesMaster" Target="/ppt/notesMasters/notesMaster1.xml" Id="Ra93660b72db541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951e159213141af" /><Relationship Type="http://schemas.openxmlformats.org/officeDocument/2006/relationships/notesMaster" Target="/ppt/notesMasters/notesMaster1.xml" Id="R739238ad1899486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249d7b374ac47e7" /><Relationship Type="http://schemas.openxmlformats.org/officeDocument/2006/relationships/notesMaster" Target="/ppt/notesMasters/notesMaster1.xml" Id="R3816e1798fe0446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d3c2187a18f43be" /><Relationship Type="http://schemas.openxmlformats.org/officeDocument/2006/relationships/notesMaster" Target="/ppt/notesMasters/notesMaster1.xml" Id="R3bda434e2293419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0b63abaf45e47c7" /><Relationship Type="http://schemas.openxmlformats.org/officeDocument/2006/relationships/notesMaster" Target="/ppt/notesMasters/notesMaster1.xml" Id="R3853fd419ad2456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06628c8daba46fe" /><Relationship Type="http://schemas.openxmlformats.org/officeDocument/2006/relationships/notesMaster" Target="/ppt/notesMasters/notesMaster1.xml" Id="Ra96050c8bd27444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f41b824e16b4c1b" /><Relationship Type="http://schemas.openxmlformats.org/officeDocument/2006/relationships/notesMaster" Target="/ppt/notesMasters/notesMaster1.xml" Id="R41224cf0585e44a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c81cdb899af4518" /><Relationship Type="http://schemas.openxmlformats.org/officeDocument/2006/relationships/notesMaster" Target="/ppt/notesMasters/notesMaster1.xml" Id="Rf80e5e9ab3ed4a0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0fdd0c6c9eb497b" /><Relationship Type="http://schemas.openxmlformats.org/officeDocument/2006/relationships/notesMaster" Target="/ppt/notesMasters/notesMaster1.xml" Id="R636e822e4f9743b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72186bdf936416b" /><Relationship Type="http://schemas.openxmlformats.org/officeDocument/2006/relationships/notesMaster" Target="/ppt/notesMasters/notesMaster1.xml" Id="R83f5394840a54ac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5f6058032674206" /><Relationship Type="http://schemas.openxmlformats.org/officeDocument/2006/relationships/notesMaster" Target="/ppt/notesMasters/notesMaster1.xml" Id="Raa6ae3ee4859484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3bbd0261fe346d8" /><Relationship Type="http://schemas.openxmlformats.org/officeDocument/2006/relationships/notesMaster" Target="/ppt/notesMasters/notesMaster1.xml" Id="R2090c0b75b1c4b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d82e5f4d344650" /><Relationship Type="http://schemas.openxmlformats.org/officeDocument/2006/relationships/image" Target="/ppt/media/image.png" Id="R4d24b25dc06f40c2" /><Relationship Type="http://schemas.openxmlformats.org/officeDocument/2006/relationships/image" Target="/ppt/media/image2.png" Id="Rfcf691d75e74404e" /><Relationship Type="http://schemas.openxmlformats.org/officeDocument/2006/relationships/image" Target="/ppt/media/image.jpeg" Id="R027c1d30dd6047c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31f0abbb4b40f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d24b25dc06f40c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fcf691d75e74404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c1d30dd6047c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b18f2ef58441a0" /><Relationship Type="http://schemas.openxmlformats.org/officeDocument/2006/relationships/slideLayout" Target="/ppt/slideLayouts/slideLayout1.xml" Id="R21ce557e1a994a58" /><Relationship Type="http://schemas.openxmlformats.org/officeDocument/2006/relationships/slideLayout" Target="/ppt/slideLayouts/slideLayout2.xml" Id="R70048014ad5d449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1ce557e1a994a58"/>
    <p:sldLayoutId xmlns:r="http://schemas.openxmlformats.org/officeDocument/2006/relationships" id="2147483650" r:id="R70048014ad5d449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b8f3a34dad4a14" /><Relationship Type="http://schemas.openxmlformats.org/officeDocument/2006/relationships/notesSlide" Target="/ppt/notesSlides/notesSlide1.xml" Id="R845b8a4314234e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b387ca129c4df1" /><Relationship Type="http://schemas.openxmlformats.org/officeDocument/2006/relationships/notesSlide" Target="/ppt/notesSlides/notesSlide2.xml" Id="Rb7e7e9f12efb4a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2b0ea408a14101" /><Relationship Type="http://schemas.openxmlformats.org/officeDocument/2006/relationships/notesSlide" Target="/ppt/notesSlides/notesSlide3.xml" Id="R3f8f16e1ca6f4f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3a7aa116494ae4" /><Relationship Type="http://schemas.openxmlformats.org/officeDocument/2006/relationships/notesSlide" Target="/ppt/notesSlides/notesSlide4.xml" Id="R11cb68062d074e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f69c063d9c44df" /><Relationship Type="http://schemas.openxmlformats.org/officeDocument/2006/relationships/notesSlide" Target="/ppt/notesSlides/notesSlide5.xml" Id="R869b3145e5b94b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cf09986ded415a" /><Relationship Type="http://schemas.openxmlformats.org/officeDocument/2006/relationships/notesSlide" Target="/ppt/notesSlides/notesSlide6.xml" Id="R5d0dcebe315d4a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0ee15399c641e2" /><Relationship Type="http://schemas.openxmlformats.org/officeDocument/2006/relationships/notesSlide" Target="/ppt/notesSlides/notesSlide7.xml" Id="R78d1f009725b40b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7c869931884a70" /><Relationship Type="http://schemas.openxmlformats.org/officeDocument/2006/relationships/notesSlide" Target="/ppt/notesSlides/notesSlide8.xml" Id="Rdae7629d068a4f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1e661ca46e4091" /><Relationship Type="http://schemas.openxmlformats.org/officeDocument/2006/relationships/notesSlide" Target="/ppt/notesSlides/notesSlide9.xml" Id="R5dd8741ef85c4d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6683860bb94016" /><Relationship Type="http://schemas.openxmlformats.org/officeDocument/2006/relationships/notesSlide" Target="/ppt/notesSlides/notesSlide10.xml" Id="R47db169383204b7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85f02094044e9b" /><Relationship Type="http://schemas.openxmlformats.org/officeDocument/2006/relationships/notesSlide" Target="/ppt/notesSlides/notesSlide11.xml" Id="R27602134ea9f41b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0ccd4474884095" /><Relationship Type="http://schemas.openxmlformats.org/officeDocument/2006/relationships/notesSlide" Target="/ppt/notesSlides/notesSlide12.xml" Id="R00277523ed9649a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031f4a746046ad" /><Relationship Type="http://schemas.openxmlformats.org/officeDocument/2006/relationships/notesSlide" Target="/ppt/notesSlides/notesSlide13.xml" Id="Rd45cce4b6d04448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2787b8af994b74" /><Relationship Type="http://schemas.openxmlformats.org/officeDocument/2006/relationships/notesSlide" Target="/ppt/notesSlides/notesSlide14.xml" Id="R875cfa65afbe4c6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35587402834a5b" /><Relationship Type="http://schemas.openxmlformats.org/officeDocument/2006/relationships/notesSlide" Target="/ppt/notesSlides/notesSlide15.xml" Id="Rd653de9ad3204aa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913b14550e4e9d" /><Relationship Type="http://schemas.openxmlformats.org/officeDocument/2006/relationships/notesSlide" Target="/ppt/notesSlides/notesSlide16.xml" Id="Ra514577f65a3460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fbb316f2a5485a" /><Relationship Type="http://schemas.openxmlformats.org/officeDocument/2006/relationships/notesSlide" Target="/ppt/notesSlides/notesSlide17.xml" Id="R679ed7a2e3724ed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09f99bd3f44d06" /><Relationship Type="http://schemas.openxmlformats.org/officeDocument/2006/relationships/notesSlide" Target="/ppt/notesSlides/notesSlide18.xml" Id="R3e4cd8abad984e4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f997b8035a4493" /><Relationship Type="http://schemas.openxmlformats.org/officeDocument/2006/relationships/notesSlide" Target="/ppt/notesSlides/notesSlide19.xml" Id="R7a5dbdccd0544c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  |  Psalms 83:1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亞薩的詩歌。 神啊，求你不要靜默！ 神啊，求你不要閉口，也不要不作聲！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or Psalm of Asaph. Keep not thou silence, O God: hold not thy peace, and be not still, O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83:2  |  Psalms 83:2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因為你的仇敵喧嚷， 恨你的抬起頭來。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thine enemies make a tumult: and they that hate thee have lifted up the head.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83:3  |  Psalms 83:3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他們同謀奸詐要害你的百姓， 彼此商議要害你所隱藏的人。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taken crafty counsel against thy people, and consulted against thy hidden 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83:4  |  Psalms 83:4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他們說：來吧，我們將他們剪滅， 使他們不再成國！ 使以色列的名不再被人記念！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said, Come, and let us cut them off from being a nation; that the name of Israel may be no more in remembrance.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83:5  |  Psalms 83:5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他們同心商議， 彼此結盟，要抵擋你，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have consulted together with one consent: they are confederate against thee: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83:6  |  Psalms 83:6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就是住帳棚的以東人和以實瑪利人， 摩押和夏甲人，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tabernacles of Edom, and the Ishmaelites; of Moab, and the Hagarenes;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83:7  |  Psalms 83:7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迦巴勒、亞捫， 和亞瑪力、非利士並泰爾的居民。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Gebal, and Ammon, and Amalek; the Philistines with the inhabitants of Tyre;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83:8  |  Psalms 83:8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亞述也與他們連合； 他們作羅得子孫的幫手。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Assur also is joined with them: they have holpen the children of Lot.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83:9  |  Psalms 83:9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求你待他們，如待米甸， 如在基順河待西西拉和耶賓一樣。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Do unto them as unto the Midianites; as to Sisera, as to Jabin, at the brook of Kison: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83:10  |  Psalms 83:10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他們在隱‧多珥滅亡， 成了地上的糞土。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Which perished at Endor: they became as dung for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83:11  |  Psalms 83:11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求你叫他們的首領像俄立和西伊伯， 叫他們的王子都像西巴和撒慕拿。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their nobles like Oreb, and like Zeeb: yea, all their princes as Zebah, and as Zalmunna: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83:12  |  Psalms 83:12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他們說：我們要得神的住處， 作為自己的產業。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said, Let us take to ourselves the houses of God in possession.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83:13  |  Psalms 83:13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我的神啊，求你叫他們像旋風的塵土， 像風前的碎稭。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God, make them like a wheel; as the stubble before the wind.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83:14  |  Psalms 83:14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火怎樣焚燒樹林， 火焰怎樣燒着山嶺，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 fire burneth a wood, and as the flame setteth the mountains on fire;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83:15  |  Psalms 83:15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求你也照樣用狂風追趕他們， 用暴雨恐嚇他們。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persecute them with thy tempest, and make them afraid with thy storm.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83:16  |  Psalms 83:16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願你使他們滿面羞恥， 好叫他們尋求你－耶和華的名！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Fill their faces with shame; that they may seek thy name, O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83:17  |  Psalms 83:17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願他們永遠羞愧驚惶！ 願他們慚愧滅亡！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them be confounded and troubled for ever; yea, let them be put to shame, and perish: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83:18  |  Psalms 83:18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使他們知道：惟獨你－ 名為耶和華的－是全地以上的至高者！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men may know that thou, whose name alone is JEHOVAH, art the most high over all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2026-08-30T04:30:55.7690000Z</dcterms:created>
  <dcterms:modified xsi:type="dcterms:W3CDTF">2026-08-30T04:30:55.7690000Z</dcterms:modified>
</coreProperties>
</file>