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d10297c20c405c" /><Relationship Type="http://schemas.openxmlformats.org/officeDocument/2006/relationships/extended-properties" Target="/docProps/app.xml" Id="R6271e222bf85496f" /><Relationship Type="http://schemas.openxmlformats.org/officeDocument/2006/relationships/officeDocument" Target="/ppt/presentation.xml" Id="Rf57a3f3b637140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5ceb9672f5340dd"/>
  </p:sldMasterIdLst>
  <p:notesMasterIdLst>
    <p:notesMasterId xmlns:r="http://schemas.openxmlformats.org/officeDocument/2006/relationships" r:id="Rdf524b36d30e40db"/>
  </p:notesMasterIdLst>
  <p:sldIdLst>
    <p:sldId xmlns:r="http://schemas.openxmlformats.org/officeDocument/2006/relationships" id="256" r:id="R698b910fe7d4417d"/>
    <p:sldId xmlns:r="http://schemas.openxmlformats.org/officeDocument/2006/relationships" id="257" r:id="R2e08e271cb5b414c"/>
    <p:sldId xmlns:r="http://schemas.openxmlformats.org/officeDocument/2006/relationships" id="258" r:id="Rf9a77622b9ae4498"/>
    <p:sldId xmlns:r="http://schemas.openxmlformats.org/officeDocument/2006/relationships" id="259" r:id="R8a09603502e8436e"/>
    <p:sldId xmlns:r="http://schemas.openxmlformats.org/officeDocument/2006/relationships" id="260" r:id="Rbffa040be23447e0"/>
    <p:sldId xmlns:r="http://schemas.openxmlformats.org/officeDocument/2006/relationships" id="261" r:id="R03fe84375a35449f"/>
    <p:sldId xmlns:r="http://schemas.openxmlformats.org/officeDocument/2006/relationships" id="262" r:id="R25aadeb88bc4473a"/>
    <p:sldId xmlns:r="http://schemas.openxmlformats.org/officeDocument/2006/relationships" id="263" r:id="R5840d3f441404ed5"/>
    <p:sldId xmlns:r="http://schemas.openxmlformats.org/officeDocument/2006/relationships" id="264" r:id="Rc2bc3c94c2124804"/>
    <p:sldId xmlns:r="http://schemas.openxmlformats.org/officeDocument/2006/relationships" id="265" r:id="Rf8e8d03e76d74cb5"/>
    <p:sldId xmlns:r="http://schemas.openxmlformats.org/officeDocument/2006/relationships" id="266" r:id="R3452632be5b14558"/>
    <p:sldId xmlns:r="http://schemas.openxmlformats.org/officeDocument/2006/relationships" id="267" r:id="R898627d81e1342f0"/>
    <p:sldId xmlns:r="http://schemas.openxmlformats.org/officeDocument/2006/relationships" id="268" r:id="R90dbb707301a4518"/>
    <p:sldId xmlns:r="http://schemas.openxmlformats.org/officeDocument/2006/relationships" id="269" r:id="R5c405368511949d5"/>
    <p:sldId xmlns:r="http://schemas.openxmlformats.org/officeDocument/2006/relationships" id="270" r:id="R781f1f91dc234c67"/>
    <p:sldId xmlns:r="http://schemas.openxmlformats.org/officeDocument/2006/relationships" id="271" r:id="R536cd431d71748d9"/>
    <p:sldId xmlns:r="http://schemas.openxmlformats.org/officeDocument/2006/relationships" id="272" r:id="R7a772c62b9234296"/>
    <p:sldId xmlns:r="http://schemas.openxmlformats.org/officeDocument/2006/relationships" id="273" r:id="R4fa86139603e4a27"/>
    <p:sldId xmlns:r="http://schemas.openxmlformats.org/officeDocument/2006/relationships" id="274" r:id="Rc298977b055b4730"/>
    <p:sldId xmlns:r="http://schemas.openxmlformats.org/officeDocument/2006/relationships" id="275" r:id="R283d6806c565481d"/>
    <p:sldId xmlns:r="http://schemas.openxmlformats.org/officeDocument/2006/relationships" id="276" r:id="Refb69f343b2a463b"/>
    <p:sldId xmlns:r="http://schemas.openxmlformats.org/officeDocument/2006/relationships" id="277" r:id="R5c8d46937d0f490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df634327ece494f" /><Relationship Type="http://schemas.openxmlformats.org/officeDocument/2006/relationships/slideMaster" Target="/ppt/slideMasters/slideMaster1.xml" Id="R15ceb9672f5340dd" /><Relationship Type="http://schemas.openxmlformats.org/officeDocument/2006/relationships/notesMaster" Target="/ppt/notesMasters/notesMaster1.xml" Id="Rdf524b36d30e40db" /><Relationship Type="http://schemas.openxmlformats.org/officeDocument/2006/relationships/presProps" Target="/ppt/presProps.xml" Id="R9dc1e43f8d144897" /><Relationship Type="http://schemas.openxmlformats.org/officeDocument/2006/relationships/tableStyles" Target="/ppt/tableStyles.xml" Id="R21a6f177cabe4d2e" /><Relationship Type="http://schemas.openxmlformats.org/officeDocument/2006/relationships/slide" Target="/ppt/slides/slide1.xml" Id="R698b910fe7d4417d" /><Relationship Type="http://schemas.openxmlformats.org/officeDocument/2006/relationships/slide" Target="/ppt/slides/slide2.xml" Id="R2e08e271cb5b414c" /><Relationship Type="http://schemas.openxmlformats.org/officeDocument/2006/relationships/slide" Target="/ppt/slides/slide3.xml" Id="Rf9a77622b9ae4498" /><Relationship Type="http://schemas.openxmlformats.org/officeDocument/2006/relationships/slide" Target="/ppt/slides/slide4.xml" Id="R8a09603502e8436e" /><Relationship Type="http://schemas.openxmlformats.org/officeDocument/2006/relationships/slide" Target="/ppt/slides/slide5.xml" Id="Rbffa040be23447e0" /><Relationship Type="http://schemas.openxmlformats.org/officeDocument/2006/relationships/slide" Target="/ppt/slides/slide6.xml" Id="R03fe84375a35449f" /><Relationship Type="http://schemas.openxmlformats.org/officeDocument/2006/relationships/slide" Target="/ppt/slides/slide7.xml" Id="R25aadeb88bc4473a" /><Relationship Type="http://schemas.openxmlformats.org/officeDocument/2006/relationships/slide" Target="/ppt/slides/slide8.xml" Id="R5840d3f441404ed5" /><Relationship Type="http://schemas.openxmlformats.org/officeDocument/2006/relationships/slide" Target="/ppt/slides/slide9.xml" Id="Rc2bc3c94c2124804" /><Relationship Type="http://schemas.openxmlformats.org/officeDocument/2006/relationships/slide" Target="/ppt/slides/slide10.xml" Id="Rf8e8d03e76d74cb5" /><Relationship Type="http://schemas.openxmlformats.org/officeDocument/2006/relationships/slide" Target="/ppt/slides/slide11.xml" Id="R3452632be5b14558" /><Relationship Type="http://schemas.openxmlformats.org/officeDocument/2006/relationships/slide" Target="/ppt/slides/slide12.xml" Id="R898627d81e1342f0" /><Relationship Type="http://schemas.openxmlformats.org/officeDocument/2006/relationships/slide" Target="/ppt/slides/slide13.xml" Id="R90dbb707301a4518" /><Relationship Type="http://schemas.openxmlformats.org/officeDocument/2006/relationships/slide" Target="/ppt/slides/slide14.xml" Id="R5c405368511949d5" /><Relationship Type="http://schemas.openxmlformats.org/officeDocument/2006/relationships/slide" Target="/ppt/slides/slide15.xml" Id="R781f1f91dc234c67" /><Relationship Type="http://schemas.openxmlformats.org/officeDocument/2006/relationships/slide" Target="/ppt/slides/slide16.xml" Id="R536cd431d71748d9" /><Relationship Type="http://schemas.openxmlformats.org/officeDocument/2006/relationships/slide" Target="/ppt/slides/slide17.xml" Id="R7a772c62b9234296" /><Relationship Type="http://schemas.openxmlformats.org/officeDocument/2006/relationships/slide" Target="/ppt/slides/slide18.xml" Id="R4fa86139603e4a27" /><Relationship Type="http://schemas.openxmlformats.org/officeDocument/2006/relationships/slide" Target="/ppt/slides/slide19.xml" Id="Rc298977b055b4730" /><Relationship Type="http://schemas.openxmlformats.org/officeDocument/2006/relationships/slide" Target="/ppt/slides/slide20.xml" Id="R283d6806c565481d" /><Relationship Type="http://schemas.openxmlformats.org/officeDocument/2006/relationships/slide" Target="/ppt/slides/slide21.xml" Id="Refb69f343b2a463b" /><Relationship Type="http://schemas.openxmlformats.org/officeDocument/2006/relationships/slide" Target="/ppt/slides/slide22.xml" Id="R5c8d46937d0f49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52bd06d6e34f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86e8fe0b124eed" /><Relationship Type="http://schemas.openxmlformats.org/officeDocument/2006/relationships/notesMaster" Target="/ppt/notesMasters/notesMaster1.xml" Id="R073d444b696b4b9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49d3d3800941b1" /><Relationship Type="http://schemas.openxmlformats.org/officeDocument/2006/relationships/notesMaster" Target="/ppt/notesMasters/notesMaster1.xml" Id="R7a56879662994e6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a610afe9f649ab" /><Relationship Type="http://schemas.openxmlformats.org/officeDocument/2006/relationships/notesMaster" Target="/ppt/notesMasters/notesMaster1.xml" Id="Rda010dba435a4e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1dce85de3fe4bcf" /><Relationship Type="http://schemas.openxmlformats.org/officeDocument/2006/relationships/notesMaster" Target="/ppt/notesMasters/notesMaster1.xml" Id="R26fa7cca3317450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c54f47fd56474f" /><Relationship Type="http://schemas.openxmlformats.org/officeDocument/2006/relationships/notesMaster" Target="/ppt/notesMasters/notesMaster1.xml" Id="R08869f23c5b54c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f89dabdd694325" /><Relationship Type="http://schemas.openxmlformats.org/officeDocument/2006/relationships/notesMaster" Target="/ppt/notesMasters/notesMaster1.xml" Id="R090068600ef2486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29e1d5d8d143bd" /><Relationship Type="http://schemas.openxmlformats.org/officeDocument/2006/relationships/notesMaster" Target="/ppt/notesMasters/notesMaster1.xml" Id="R449cdf66b73f485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97c315292404005" /><Relationship Type="http://schemas.openxmlformats.org/officeDocument/2006/relationships/notesMaster" Target="/ppt/notesMasters/notesMaster1.xml" Id="R598ef0baca7140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0ce56dfdb2425c" /><Relationship Type="http://schemas.openxmlformats.org/officeDocument/2006/relationships/notesMaster" Target="/ppt/notesMasters/notesMaster1.xml" Id="R5946ef00d43b48e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bbe8dffc3d41cd" /><Relationship Type="http://schemas.openxmlformats.org/officeDocument/2006/relationships/notesMaster" Target="/ppt/notesMasters/notesMaster1.xml" Id="R85421430e0ba4e7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035c6d96e5400a" /><Relationship Type="http://schemas.openxmlformats.org/officeDocument/2006/relationships/notesMaster" Target="/ppt/notesMasters/notesMaster1.xml" Id="R42df9e2720e241c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de672ff641f48ad" /><Relationship Type="http://schemas.openxmlformats.org/officeDocument/2006/relationships/notesMaster" Target="/ppt/notesMasters/notesMaster1.xml" Id="Rd0d6f9ac801b4a5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8ccf2bf2280476c" /><Relationship Type="http://schemas.openxmlformats.org/officeDocument/2006/relationships/notesMaster" Target="/ppt/notesMasters/notesMaster1.xml" Id="Rfe062b8d78e6402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c723dfd50284147" /><Relationship Type="http://schemas.openxmlformats.org/officeDocument/2006/relationships/notesMaster" Target="/ppt/notesMasters/notesMaster1.xml" Id="R5cca51440c8049e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7db69d241d24684" /><Relationship Type="http://schemas.openxmlformats.org/officeDocument/2006/relationships/notesMaster" Target="/ppt/notesMasters/notesMaster1.xml" Id="R063dce1b846548d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a035caa206d452f" /><Relationship Type="http://schemas.openxmlformats.org/officeDocument/2006/relationships/notesMaster" Target="/ppt/notesMasters/notesMaster1.xml" Id="R175cb0468d3f4ed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34991b1c0364f2a" /><Relationship Type="http://schemas.openxmlformats.org/officeDocument/2006/relationships/notesMaster" Target="/ppt/notesMasters/notesMaster1.xml" Id="Rd9200c1bc9b64a8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032213c583e4477" /><Relationship Type="http://schemas.openxmlformats.org/officeDocument/2006/relationships/notesMaster" Target="/ppt/notesMasters/notesMaster1.xml" Id="R53737fade56744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669bac05b9a48bf" /><Relationship Type="http://schemas.openxmlformats.org/officeDocument/2006/relationships/notesMaster" Target="/ppt/notesMasters/notesMaster1.xml" Id="R25c6311db391488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ee494756efd49c5" /><Relationship Type="http://schemas.openxmlformats.org/officeDocument/2006/relationships/notesMaster" Target="/ppt/notesMasters/notesMaster1.xml" Id="R872e617b27cc4ee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b1d420b6aef40d7" /><Relationship Type="http://schemas.openxmlformats.org/officeDocument/2006/relationships/notesMaster" Target="/ppt/notesMasters/notesMaster1.xml" Id="R7357887bd456405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02fbf1f3db24230" /><Relationship Type="http://schemas.openxmlformats.org/officeDocument/2006/relationships/notesMaster" Target="/ppt/notesMasters/notesMaster1.xml" Id="R0195876474ee4e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e0b8eabf704bf4" /><Relationship Type="http://schemas.openxmlformats.org/officeDocument/2006/relationships/image" Target="/ppt/media/image.png" Id="R5981096724d84cb1" /><Relationship Type="http://schemas.openxmlformats.org/officeDocument/2006/relationships/image" Target="/ppt/media/image2.png" Id="R12e7f97d8b4f41d7" /><Relationship Type="http://schemas.openxmlformats.org/officeDocument/2006/relationships/image" Target="/ppt/media/image.jpeg" Id="R28fb6e2e815841f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c3f3d266854d3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981096724d84cb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2e7f97d8b4f41d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fb6e2e815841f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853b6ff6074b71" /><Relationship Type="http://schemas.openxmlformats.org/officeDocument/2006/relationships/slideLayout" Target="/ppt/slideLayouts/slideLayout1.xml" Id="Rb72d9213c3b64c19" /><Relationship Type="http://schemas.openxmlformats.org/officeDocument/2006/relationships/slideLayout" Target="/ppt/slideLayouts/slideLayout2.xml" Id="R2be1fda6c4c2475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2d9213c3b64c19"/>
    <p:sldLayoutId xmlns:r="http://schemas.openxmlformats.org/officeDocument/2006/relationships" id="2147483650" r:id="R2be1fda6c4c24752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b5ed90220c4fa6" /><Relationship Type="http://schemas.openxmlformats.org/officeDocument/2006/relationships/notesSlide" Target="/ppt/notesSlides/notesSlide1.xml" Id="R8644be470fa046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be16e19aae4b45" /><Relationship Type="http://schemas.openxmlformats.org/officeDocument/2006/relationships/notesSlide" Target="/ppt/notesSlides/notesSlide2.xml" Id="R7f16a53947fc40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b3a94e27d44d8b" /><Relationship Type="http://schemas.openxmlformats.org/officeDocument/2006/relationships/notesSlide" Target="/ppt/notesSlides/notesSlide3.xml" Id="Rfde9624899404b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5e5ef886245b3" /><Relationship Type="http://schemas.openxmlformats.org/officeDocument/2006/relationships/notesSlide" Target="/ppt/notesSlides/notesSlide4.xml" Id="R98524666964344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66384913274d96" /><Relationship Type="http://schemas.openxmlformats.org/officeDocument/2006/relationships/notesSlide" Target="/ppt/notesSlides/notesSlide5.xml" Id="R03df9469bf8c447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6fabbdf4d04bd3" /><Relationship Type="http://schemas.openxmlformats.org/officeDocument/2006/relationships/notesSlide" Target="/ppt/notesSlides/notesSlide6.xml" Id="Rbcbe2b1b742f48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4a993cb482443b" /><Relationship Type="http://schemas.openxmlformats.org/officeDocument/2006/relationships/notesSlide" Target="/ppt/notesSlides/notesSlide7.xml" Id="R8ba91238df3e4cf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ed38aed1054799" /><Relationship Type="http://schemas.openxmlformats.org/officeDocument/2006/relationships/notesSlide" Target="/ppt/notesSlides/notesSlide8.xml" Id="Rbf47d815de9646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a1fc5fa84e4e71" /><Relationship Type="http://schemas.openxmlformats.org/officeDocument/2006/relationships/notesSlide" Target="/ppt/notesSlides/notesSlide9.xml" Id="Re348d23b34b642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0b779715b543bf" /><Relationship Type="http://schemas.openxmlformats.org/officeDocument/2006/relationships/notesSlide" Target="/ppt/notesSlides/notesSlide10.xml" Id="R2b23eda1e84a434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f3af3084594c2a" /><Relationship Type="http://schemas.openxmlformats.org/officeDocument/2006/relationships/notesSlide" Target="/ppt/notesSlides/notesSlide11.xml" Id="Rb74e3ed7cf8a40d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8930a6a8254d6d" /><Relationship Type="http://schemas.openxmlformats.org/officeDocument/2006/relationships/notesSlide" Target="/ppt/notesSlides/notesSlide12.xml" Id="R867541b477fa407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21acd548804603" /><Relationship Type="http://schemas.openxmlformats.org/officeDocument/2006/relationships/notesSlide" Target="/ppt/notesSlides/notesSlide13.xml" Id="R6c1aabde4c7d489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4cf4771bb04f2a" /><Relationship Type="http://schemas.openxmlformats.org/officeDocument/2006/relationships/notesSlide" Target="/ppt/notesSlides/notesSlide14.xml" Id="Rba49c094448a464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a0310543464d2a" /><Relationship Type="http://schemas.openxmlformats.org/officeDocument/2006/relationships/notesSlide" Target="/ppt/notesSlides/notesSlide15.xml" Id="R5b80a4d4484e445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299deefc95407d" /><Relationship Type="http://schemas.openxmlformats.org/officeDocument/2006/relationships/notesSlide" Target="/ppt/notesSlides/notesSlide16.xml" Id="Re66af8e92ab4421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0b540eb7644aab" /><Relationship Type="http://schemas.openxmlformats.org/officeDocument/2006/relationships/notesSlide" Target="/ppt/notesSlides/notesSlide17.xml" Id="Rce2068ee5416410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3b3dd3cc234cd4" /><Relationship Type="http://schemas.openxmlformats.org/officeDocument/2006/relationships/notesSlide" Target="/ppt/notesSlides/notesSlide18.xml" Id="Ra313dbd159134bd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1ca724817d41c5" /><Relationship Type="http://schemas.openxmlformats.org/officeDocument/2006/relationships/notesSlide" Target="/ppt/notesSlides/notesSlide19.xml" Id="R48f1b268c84f474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a19596f1c44e74" /><Relationship Type="http://schemas.openxmlformats.org/officeDocument/2006/relationships/notesSlide" Target="/ppt/notesSlides/notesSlide20.xml" Id="R5bc8ed5f49b94e7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549b7428a54762" /><Relationship Type="http://schemas.openxmlformats.org/officeDocument/2006/relationships/notesSlide" Target="/ppt/notesSlides/notesSlide21.xml" Id="R0ee2ac4d823941d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5373be4ac54bdb" /><Relationship Type="http://schemas.openxmlformats.org/officeDocument/2006/relationships/notesSlide" Target="/ppt/notesSlides/notesSlide22.xml" Id="R4a469c9523b344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耶利米書第15章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Jeremiah 15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  |  Jeremiah 15:1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耶和華對我說：「雖有摩西和撒母耳站在我面前[代求]，我的心也不顧惜這百姓。你將他們從我眼前趕出，叫他們去吧！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the LORD unto me, Though Moses and Samuel stood before me, yet my mind could not be toward this people: cast them out of my sight, and let them go forth.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15:2  |  Jeremiah 15:2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他們問你說：『我們往哪裏去呢？』你便告訴他們，耶和華如此說： 定為死亡的，必致死亡； 定為刀殺的，必交刀殺； 定為饑荒的，必遭饑荒； 定為擄掠的，必被擄掠。」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shall come to pass, if they say unto thee, Whither shall we go forth? then thou shalt tell them, Thus saith the LORD; Such as are for death, to death; and such as are for the sword, to the sword; and such as are for the famine, to the famine; and such as are for the captivity, to the captivity.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15:3  |  Jeremiah 15:3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耶和華說：「我命定四樣害他們，就是刀劍殺戮、狗類撕裂、空中的飛鳥，和地上的野獸吞吃毀滅；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appoint over them four kinds, saith the LORD: the sword to slay, and the dogs to tear, and the fowls of the heaven, and the beasts of the earth, to devour and destroy.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15:4  |  Jeremiah 15:4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又必使他們在天下萬國中拋來拋去，都因猶大王希西家的兒子瑪拿西在耶路撒冷所行的事。」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cause them to be removed into all kingdoms of the earth, because of Manasseh the son of Hezekiah king of Judah, for that which he did in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15:5  |  Jeremiah 15:5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耶路撒冷啊，誰可憐你呢？ 誰為你悲傷呢？ 誰轉身問你的安呢？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who shall have pity upon thee, O Jerusalem? or who shall bemoan thee? or who shall go aside to ask how thou doest?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15:6  |  Jeremiah 15:6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耶和華說：你棄絕了我， 轉身退後； 因此我伸手攻擊你，毀壞你。 我後悔甚不耐煩。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forsaken me, saith the LORD, thou art gone backward: therefore will I stretch out my hand against thee, and destroy thee; I am weary with repenting.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15:7  |  Jeremiah 15:7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我在境內各城門口， 用簸箕簸了我的百姓， 使他們喪掉兒女。 我毀滅他們， 他們仍不轉離所行的道。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fan them with a fan in the gates of the land; I will bereave them of children, I will destroy my people, since they return not from their 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15:8  |  Jeremiah 15:8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他們的寡婦在我面前比海沙更多； 我使滅命的午間來， 攻擊少年人的母親， 使痛苦驚嚇忽然臨到她身上。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widows are increased to me above the sand of the seas: I have brought upon them against the mother of the young men a spoiler at noonday: I have caused him to fall upon it suddenly, and terrors upon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15:9  |  Jeremiah 15:9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生過七子的婦人力衰氣絕； 尚在白晝，日頭忽落； 她抱愧蒙羞。 其餘的人， 我必在他們敵人跟前，交與刀劍。 這是耶和華說的。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 that hath borne seven languisheth: she hath given up the ghost; her sun is gone down while it was yet day: she hath been ashamed and confounded: and the residue of them will I deliver to the sword before their enemies,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15:10  |  Jeremiah 15:10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我的母親哪，我有禍了！因你生我作為遍地相爭相競的人。我素來沒有借貸與人，人也沒有借貸與我，人人[卻]都咒罵我。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Woe is me, my mother, that thou hast borne me a man of strife and a man of contention to the whole earth! I have neither lent on usury, nor men have lent to me on usury; yet every one of them doth curse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15:11  |  Jeremiah 15:11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耶和華說：「我必要堅固你，使你得好處。災禍苦難臨到的時候，我必要使仇敵央求你。（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said, Verily it shall be well with thy remnant; verily I will cause the enemy to entreat thee well in the time of evil and in the time of affliction.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15:12  |  Jeremiah 15:12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人豈能將銅與鐵，就是北方的鐵折斷呢？）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iron break the northern iron and the steel?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15:13  |  Jeremiah 15:13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「我必因你在四境之內所犯的一切罪，把你的貨物財寶當掠物，白白地交給[仇敵]。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substance and thy treasures will I give to the spoil without price, and that for all thy sins, even in all thy borders.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15:14  |  Jeremiah 15:14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我也必使仇敵帶[這掠物]到你所不認識的地去，因我怒中起的火要將你們焚燒。」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make thee to pass with thine enemies into a land which thou knowest not: for a fire is kindled in mine anger, which shall burn upon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15:15  |  Jeremiah 15:15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耶和華啊，你是知道的； 求你記念我，眷顧我， 向逼迫我的人為我報仇； 不要向他們忍怒取我[的命]， 要知道我為你的緣故受了凌辱。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thou knowest: remember me, and visit me, and revenge me of my persecutors; take me not away in thy longsuffering: know that for thy sake I have suffered rebuke.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15:16  |  Jeremiah 15:16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耶和華－萬軍之神啊， 我得着你的言語就[當食物]吃了； 你的言語是我心中的歡喜快樂， 因我是稱為你名下的人。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words were found, and I did eat them; and thy word was unto me the joy and rejoicing of mine heart: for I am called by thy name, O LORD God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15:17  |  Jeremiah 15:17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我沒有坐在宴樂人的會中， 也沒有歡樂； 我因你的感動獨自靜坐， 因你使我滿心憤恨。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sat not in the assembly of the mockers, nor rejoiced; I sat alone because of thy hand: for thou hast filled me with indignation.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15:18  |  Jeremiah 15:18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我的痛苦為何長久不止呢？ 我的傷痕為何無法醫治、不能痊癒呢？ 難道你待我有詭詐，像流乾的河道嗎？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is my pain perpetual, and my wound incurable, which refuseth to be healed? wilt thou be altogether unto me as a liar, and as waters that fail?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15:19  |  Jeremiah 15:19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耶和華如此說：你若歸回， 我就將你再帶來， 使你站在我面前； 你若將寶貴的和下賤的分別出來， 你就可以當作我的口。 他們必歸向你， 你卻不可歸向他們。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thus saith the LORD, If thou return, then will I bring thee again, and thou shalt stand before me: and if thou take forth the precious from the vile, thou shalt be as my mouth: let them return unto thee; but return not thou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15:20  |  Jeremiah 15:20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我必使你向這百姓成為堅固的銅牆； 他們必攻擊你，卻不能勝你； 因我與你同在，要拯救你，搭救你。 這是耶和華說的。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make thee unto this people a fenced brasen wall: and they shall fight against thee, but they shall not prevail against thee: for I am with thee to save thee and to deliver thee,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耶利米書 15:21  |  Jeremiah 15:21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我必搭救你脫離惡人的手， 救贖你脫離強暴人的手。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deliver thee out of the hand of the wicked, and I will redeem thee out of the hand of the terrible.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2026-08-30T04:11:31.5100000Z</dcterms:created>
  <dcterms:modified xsi:type="dcterms:W3CDTF">2026-08-30T04:11:31.5100000Z</dcterms:modified>
</coreProperties>
</file>