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87dd0a279b431c" /><Relationship Type="http://schemas.openxmlformats.org/officeDocument/2006/relationships/extended-properties" Target="/docProps/app.xml" Id="Rdb272f772016425d" /><Relationship Type="http://schemas.openxmlformats.org/officeDocument/2006/relationships/officeDocument" Target="/ppt/presentation.xml" Id="Rb5fff457ebcf47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d2ea25a879942c0"/>
  </p:sldMasterIdLst>
  <p:notesMasterIdLst>
    <p:notesMasterId xmlns:r="http://schemas.openxmlformats.org/officeDocument/2006/relationships" r:id="Re4c2af202a4d4100"/>
  </p:notesMasterIdLst>
  <p:sldIdLst>
    <p:sldId xmlns:r="http://schemas.openxmlformats.org/officeDocument/2006/relationships" id="256" r:id="R0034582ba09d4e4a"/>
    <p:sldId xmlns:r="http://schemas.openxmlformats.org/officeDocument/2006/relationships" id="257" r:id="R8dc5d8d509014bef"/>
    <p:sldId xmlns:r="http://schemas.openxmlformats.org/officeDocument/2006/relationships" id="258" r:id="R25dd0352731c4dda"/>
    <p:sldId xmlns:r="http://schemas.openxmlformats.org/officeDocument/2006/relationships" id="259" r:id="R36772e00cc194a92"/>
    <p:sldId xmlns:r="http://schemas.openxmlformats.org/officeDocument/2006/relationships" id="260" r:id="Re9abafcd6d9f4722"/>
    <p:sldId xmlns:r="http://schemas.openxmlformats.org/officeDocument/2006/relationships" id="261" r:id="R196c584f06a94955"/>
    <p:sldId xmlns:r="http://schemas.openxmlformats.org/officeDocument/2006/relationships" id="262" r:id="R5fd3f9e991594472"/>
    <p:sldId xmlns:r="http://schemas.openxmlformats.org/officeDocument/2006/relationships" id="263" r:id="Rc62666cbeab9411c"/>
    <p:sldId xmlns:r="http://schemas.openxmlformats.org/officeDocument/2006/relationships" id="264" r:id="R8607b1687bf847ac"/>
    <p:sldId xmlns:r="http://schemas.openxmlformats.org/officeDocument/2006/relationships" id="265" r:id="Rb4e0ab0d5ed34113"/>
    <p:sldId xmlns:r="http://schemas.openxmlformats.org/officeDocument/2006/relationships" id="266" r:id="Rcb4b3e20439946af"/>
    <p:sldId xmlns:r="http://schemas.openxmlformats.org/officeDocument/2006/relationships" id="267" r:id="Raf06729a960049c1"/>
    <p:sldId xmlns:r="http://schemas.openxmlformats.org/officeDocument/2006/relationships" id="268" r:id="Rd10fd959cb654349"/>
    <p:sldId xmlns:r="http://schemas.openxmlformats.org/officeDocument/2006/relationships" id="269" r:id="Ra5fb0fc146ff45f3"/>
    <p:sldId xmlns:r="http://schemas.openxmlformats.org/officeDocument/2006/relationships" id="270" r:id="R8205e15af7a34005"/>
    <p:sldId xmlns:r="http://schemas.openxmlformats.org/officeDocument/2006/relationships" id="271" r:id="R3c468b70fc48455a"/>
    <p:sldId xmlns:r="http://schemas.openxmlformats.org/officeDocument/2006/relationships" id="272" r:id="Ra42e1f6a8a8c4dbe"/>
    <p:sldId xmlns:r="http://schemas.openxmlformats.org/officeDocument/2006/relationships" id="273" r:id="R649f9953dc5e4e02"/>
    <p:sldId xmlns:r="http://schemas.openxmlformats.org/officeDocument/2006/relationships" id="274" r:id="R52714006bafb4fa0"/>
    <p:sldId xmlns:r="http://schemas.openxmlformats.org/officeDocument/2006/relationships" id="275" r:id="R4a2a4350e7924a34"/>
    <p:sldId xmlns:r="http://schemas.openxmlformats.org/officeDocument/2006/relationships" id="276" r:id="R714303581d7a403d"/>
    <p:sldId xmlns:r="http://schemas.openxmlformats.org/officeDocument/2006/relationships" id="277" r:id="R3ee65d7f62cb4725"/>
    <p:sldId xmlns:r="http://schemas.openxmlformats.org/officeDocument/2006/relationships" id="278" r:id="R2309ef56cde647a8"/>
    <p:sldId xmlns:r="http://schemas.openxmlformats.org/officeDocument/2006/relationships" id="279" r:id="R22cfb7afbe174688"/>
    <p:sldId xmlns:r="http://schemas.openxmlformats.org/officeDocument/2006/relationships" id="280" r:id="R757fbc85e4a54a71"/>
    <p:sldId xmlns:r="http://schemas.openxmlformats.org/officeDocument/2006/relationships" id="281" r:id="Re56aaa45756545bd"/>
    <p:sldId xmlns:r="http://schemas.openxmlformats.org/officeDocument/2006/relationships" id="282" r:id="R89efb3c8cbce486e"/>
    <p:sldId xmlns:r="http://schemas.openxmlformats.org/officeDocument/2006/relationships" id="283" r:id="R6279a91095de42cc"/>
    <p:sldId xmlns:r="http://schemas.openxmlformats.org/officeDocument/2006/relationships" id="284" r:id="R5342ccb6838c487c"/>
    <p:sldId xmlns:r="http://schemas.openxmlformats.org/officeDocument/2006/relationships" id="285" r:id="Rfdc180cc6d4e46b1"/>
    <p:sldId xmlns:r="http://schemas.openxmlformats.org/officeDocument/2006/relationships" id="286" r:id="Rb46d22000ecd466c"/>
    <p:sldId xmlns:r="http://schemas.openxmlformats.org/officeDocument/2006/relationships" id="287" r:id="R6037579125f54cd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b626ec2f1143b7" /><Relationship Type="http://schemas.openxmlformats.org/officeDocument/2006/relationships/slideMaster" Target="/ppt/slideMasters/slideMaster1.xml" Id="R3d2ea25a879942c0" /><Relationship Type="http://schemas.openxmlformats.org/officeDocument/2006/relationships/notesMaster" Target="/ppt/notesMasters/notesMaster1.xml" Id="Re4c2af202a4d4100" /><Relationship Type="http://schemas.openxmlformats.org/officeDocument/2006/relationships/presProps" Target="/ppt/presProps.xml" Id="Re8892b80191542f8" /><Relationship Type="http://schemas.openxmlformats.org/officeDocument/2006/relationships/tableStyles" Target="/ppt/tableStyles.xml" Id="R0bae9713d0db4ad7" /><Relationship Type="http://schemas.openxmlformats.org/officeDocument/2006/relationships/slide" Target="/ppt/slides/slide1.xml" Id="R0034582ba09d4e4a" /><Relationship Type="http://schemas.openxmlformats.org/officeDocument/2006/relationships/slide" Target="/ppt/slides/slide2.xml" Id="R8dc5d8d509014bef" /><Relationship Type="http://schemas.openxmlformats.org/officeDocument/2006/relationships/slide" Target="/ppt/slides/slide3.xml" Id="R25dd0352731c4dda" /><Relationship Type="http://schemas.openxmlformats.org/officeDocument/2006/relationships/slide" Target="/ppt/slides/slide4.xml" Id="R36772e00cc194a92" /><Relationship Type="http://schemas.openxmlformats.org/officeDocument/2006/relationships/slide" Target="/ppt/slides/slide5.xml" Id="Re9abafcd6d9f4722" /><Relationship Type="http://schemas.openxmlformats.org/officeDocument/2006/relationships/slide" Target="/ppt/slides/slide6.xml" Id="R196c584f06a94955" /><Relationship Type="http://schemas.openxmlformats.org/officeDocument/2006/relationships/slide" Target="/ppt/slides/slide7.xml" Id="R5fd3f9e991594472" /><Relationship Type="http://schemas.openxmlformats.org/officeDocument/2006/relationships/slide" Target="/ppt/slides/slide8.xml" Id="Rc62666cbeab9411c" /><Relationship Type="http://schemas.openxmlformats.org/officeDocument/2006/relationships/slide" Target="/ppt/slides/slide9.xml" Id="R8607b1687bf847ac" /><Relationship Type="http://schemas.openxmlformats.org/officeDocument/2006/relationships/slide" Target="/ppt/slides/slide10.xml" Id="Rb4e0ab0d5ed34113" /><Relationship Type="http://schemas.openxmlformats.org/officeDocument/2006/relationships/slide" Target="/ppt/slides/slide11.xml" Id="Rcb4b3e20439946af" /><Relationship Type="http://schemas.openxmlformats.org/officeDocument/2006/relationships/slide" Target="/ppt/slides/slide12.xml" Id="Raf06729a960049c1" /><Relationship Type="http://schemas.openxmlformats.org/officeDocument/2006/relationships/slide" Target="/ppt/slides/slide13.xml" Id="Rd10fd959cb654349" /><Relationship Type="http://schemas.openxmlformats.org/officeDocument/2006/relationships/slide" Target="/ppt/slides/slide14.xml" Id="Ra5fb0fc146ff45f3" /><Relationship Type="http://schemas.openxmlformats.org/officeDocument/2006/relationships/slide" Target="/ppt/slides/slide15.xml" Id="R8205e15af7a34005" /><Relationship Type="http://schemas.openxmlformats.org/officeDocument/2006/relationships/slide" Target="/ppt/slides/slide16.xml" Id="R3c468b70fc48455a" /><Relationship Type="http://schemas.openxmlformats.org/officeDocument/2006/relationships/slide" Target="/ppt/slides/slide17.xml" Id="Ra42e1f6a8a8c4dbe" /><Relationship Type="http://schemas.openxmlformats.org/officeDocument/2006/relationships/slide" Target="/ppt/slides/slide18.xml" Id="R649f9953dc5e4e02" /><Relationship Type="http://schemas.openxmlformats.org/officeDocument/2006/relationships/slide" Target="/ppt/slides/slide19.xml" Id="R52714006bafb4fa0" /><Relationship Type="http://schemas.openxmlformats.org/officeDocument/2006/relationships/slide" Target="/ppt/slides/slide20.xml" Id="R4a2a4350e7924a34" /><Relationship Type="http://schemas.openxmlformats.org/officeDocument/2006/relationships/slide" Target="/ppt/slides/slide21.xml" Id="R714303581d7a403d" /><Relationship Type="http://schemas.openxmlformats.org/officeDocument/2006/relationships/slide" Target="/ppt/slides/slide22.xml" Id="R3ee65d7f62cb4725" /><Relationship Type="http://schemas.openxmlformats.org/officeDocument/2006/relationships/slide" Target="/ppt/slides/slide23.xml" Id="R2309ef56cde647a8" /><Relationship Type="http://schemas.openxmlformats.org/officeDocument/2006/relationships/slide" Target="/ppt/slides/slide24.xml" Id="R22cfb7afbe174688" /><Relationship Type="http://schemas.openxmlformats.org/officeDocument/2006/relationships/slide" Target="/ppt/slides/slide25.xml" Id="R757fbc85e4a54a71" /><Relationship Type="http://schemas.openxmlformats.org/officeDocument/2006/relationships/slide" Target="/ppt/slides/slide26.xml" Id="Re56aaa45756545bd" /><Relationship Type="http://schemas.openxmlformats.org/officeDocument/2006/relationships/slide" Target="/ppt/slides/slide27.xml" Id="R89efb3c8cbce486e" /><Relationship Type="http://schemas.openxmlformats.org/officeDocument/2006/relationships/slide" Target="/ppt/slides/slide28.xml" Id="R6279a91095de42cc" /><Relationship Type="http://schemas.openxmlformats.org/officeDocument/2006/relationships/slide" Target="/ppt/slides/slide29.xml" Id="R5342ccb6838c487c" /><Relationship Type="http://schemas.openxmlformats.org/officeDocument/2006/relationships/slide" Target="/ppt/slides/slide30.xml" Id="Rfdc180cc6d4e46b1" /><Relationship Type="http://schemas.openxmlformats.org/officeDocument/2006/relationships/slide" Target="/ppt/slides/slide31.xml" Id="Rb46d22000ecd466c" /><Relationship Type="http://schemas.openxmlformats.org/officeDocument/2006/relationships/slide" Target="/ppt/slides/slide32.xml" Id="R6037579125f54c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bfa9ca186eb4f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93fa451b3ca4ca3" /><Relationship Type="http://schemas.openxmlformats.org/officeDocument/2006/relationships/notesMaster" Target="/ppt/notesMasters/notesMaster1.xml" Id="R15556a2d95df40b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7a9c77d98b42c1" /><Relationship Type="http://schemas.openxmlformats.org/officeDocument/2006/relationships/notesMaster" Target="/ppt/notesMasters/notesMaster1.xml" Id="R9d61b2988d32493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fc953195b57408c" /><Relationship Type="http://schemas.openxmlformats.org/officeDocument/2006/relationships/notesMaster" Target="/ppt/notesMasters/notesMaster1.xml" Id="R7ce1c0e7d1cd41f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bdac001aba4a06" /><Relationship Type="http://schemas.openxmlformats.org/officeDocument/2006/relationships/notesMaster" Target="/ppt/notesMasters/notesMaster1.xml" Id="R7b80d295024a45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e844c496a6485e" /><Relationship Type="http://schemas.openxmlformats.org/officeDocument/2006/relationships/notesMaster" Target="/ppt/notesMasters/notesMaster1.xml" Id="R5901383dd74748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d0adea11644a85" /><Relationship Type="http://schemas.openxmlformats.org/officeDocument/2006/relationships/notesMaster" Target="/ppt/notesMasters/notesMaster1.xml" Id="Rb8cd1e8c876f46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00cc703cb54664" /><Relationship Type="http://schemas.openxmlformats.org/officeDocument/2006/relationships/notesMaster" Target="/ppt/notesMasters/notesMaster1.xml" Id="Rff7033fa1fdc428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d95185b786443b1" /><Relationship Type="http://schemas.openxmlformats.org/officeDocument/2006/relationships/notesMaster" Target="/ppt/notesMasters/notesMaster1.xml" Id="Rf7d2b8efbd084f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070d3b907884d1f" /><Relationship Type="http://schemas.openxmlformats.org/officeDocument/2006/relationships/notesMaster" Target="/ppt/notesMasters/notesMaster1.xml" Id="R08d12d53b0274c0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2bced6bedec4858" /><Relationship Type="http://schemas.openxmlformats.org/officeDocument/2006/relationships/notesMaster" Target="/ppt/notesMasters/notesMaster1.xml" Id="R6f474837d1d14a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adbada688024759" /><Relationship Type="http://schemas.openxmlformats.org/officeDocument/2006/relationships/notesMaster" Target="/ppt/notesMasters/notesMaster1.xml" Id="Red7ce45e46e44e0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f9094dcb82a461d" /><Relationship Type="http://schemas.openxmlformats.org/officeDocument/2006/relationships/notesMaster" Target="/ppt/notesMasters/notesMaster1.xml" Id="R3a3f8a21c9f04af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b25b55993c493d" /><Relationship Type="http://schemas.openxmlformats.org/officeDocument/2006/relationships/notesMaster" Target="/ppt/notesMasters/notesMaster1.xml" Id="R25d4a7ff1a714cd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2f68f747f404540" /><Relationship Type="http://schemas.openxmlformats.org/officeDocument/2006/relationships/notesMaster" Target="/ppt/notesMasters/notesMaster1.xml" Id="R1f7f46a4238740f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c4c5424483483c" /><Relationship Type="http://schemas.openxmlformats.org/officeDocument/2006/relationships/notesMaster" Target="/ppt/notesMasters/notesMaster1.xml" Id="Rc83427a8f4dd40d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b2e31239b4b4fba" /><Relationship Type="http://schemas.openxmlformats.org/officeDocument/2006/relationships/notesMaster" Target="/ppt/notesMasters/notesMaster1.xml" Id="R03e0c80f2c434c8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5e50a7b3dc4dfd" /><Relationship Type="http://schemas.openxmlformats.org/officeDocument/2006/relationships/notesMaster" Target="/ppt/notesMasters/notesMaster1.xml" Id="Rdb3e3132d1574b6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4884ea527b347b8" /><Relationship Type="http://schemas.openxmlformats.org/officeDocument/2006/relationships/notesMaster" Target="/ppt/notesMasters/notesMaster1.xml" Id="Rcd47132ae11542b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cd88b7f7f0d4b74" /><Relationship Type="http://schemas.openxmlformats.org/officeDocument/2006/relationships/notesMaster" Target="/ppt/notesMasters/notesMaster1.xml" Id="Rb4f7b72ea4654e5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96af1a4c6184bdd" /><Relationship Type="http://schemas.openxmlformats.org/officeDocument/2006/relationships/notesMaster" Target="/ppt/notesMasters/notesMaster1.xml" Id="R07957ec8cc39450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86cd52a3e474f30" /><Relationship Type="http://schemas.openxmlformats.org/officeDocument/2006/relationships/notesMaster" Target="/ppt/notesMasters/notesMaster1.xml" Id="Rb2027284fb024fb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c503b813bcf4b80" /><Relationship Type="http://schemas.openxmlformats.org/officeDocument/2006/relationships/notesMaster" Target="/ppt/notesMasters/notesMaster1.xml" Id="R768c4fbac6cd4ff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9c27ca30aa84de6" /><Relationship Type="http://schemas.openxmlformats.org/officeDocument/2006/relationships/notesMaster" Target="/ppt/notesMasters/notesMaster1.xml" Id="R81b94f65b4124db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f6c516604d440dc" /><Relationship Type="http://schemas.openxmlformats.org/officeDocument/2006/relationships/notesMaster" Target="/ppt/notesMasters/notesMaster1.xml" Id="Rb1e9170cae7d473a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97d525020ea945bf" /><Relationship Type="http://schemas.openxmlformats.org/officeDocument/2006/relationships/notesMaster" Target="/ppt/notesMasters/notesMaster1.xml" Id="R919e4975e3274cc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da391ecc1774c3b" /><Relationship Type="http://schemas.openxmlformats.org/officeDocument/2006/relationships/notesMaster" Target="/ppt/notesMasters/notesMaster1.xml" Id="R1d0c0b43edf54a1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c877c0b398447ec" /><Relationship Type="http://schemas.openxmlformats.org/officeDocument/2006/relationships/notesMaster" Target="/ppt/notesMasters/notesMaster1.xml" Id="R72c079861c5141e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29c055f7dc294ab7" /><Relationship Type="http://schemas.openxmlformats.org/officeDocument/2006/relationships/notesMaster" Target="/ppt/notesMasters/notesMaster1.xml" Id="Rcd95e6613e514a8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d96d85888664611" /><Relationship Type="http://schemas.openxmlformats.org/officeDocument/2006/relationships/notesMaster" Target="/ppt/notesMasters/notesMaster1.xml" Id="R8f98bdfc127d44a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b6e181a2d3e4cd0" /><Relationship Type="http://schemas.openxmlformats.org/officeDocument/2006/relationships/notesMaster" Target="/ppt/notesMasters/notesMaster1.xml" Id="R8e616b2dc21842f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7227cdc7fa9a4f99" /><Relationship Type="http://schemas.openxmlformats.org/officeDocument/2006/relationships/notesMaster" Target="/ppt/notesMasters/notesMaster1.xml" Id="R8130350996e244ed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356d7a67f934db5" /><Relationship Type="http://schemas.openxmlformats.org/officeDocument/2006/relationships/notesMaster" Target="/ppt/notesMasters/notesMaster1.xml" Id="Rf93fc0521c834c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8b91b019f747b4" /><Relationship Type="http://schemas.openxmlformats.org/officeDocument/2006/relationships/image" Target="/ppt/media/image.png" Id="R774a1cec860343b5" /><Relationship Type="http://schemas.openxmlformats.org/officeDocument/2006/relationships/image" Target="/ppt/media/image2.png" Id="Rbf604ae94ab54f22" /><Relationship Type="http://schemas.openxmlformats.org/officeDocument/2006/relationships/image" Target="/ppt/media/image.jpeg" Id="R1b0133e7142e4bb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3411485669444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74a1cec860343b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f604ae94ab54f2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0133e7142e4bb8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97760d292549ed" /><Relationship Type="http://schemas.openxmlformats.org/officeDocument/2006/relationships/slideLayout" Target="/ppt/slideLayouts/slideLayout1.xml" Id="R31fb3990d22646cb" /><Relationship Type="http://schemas.openxmlformats.org/officeDocument/2006/relationships/slideLayout" Target="/ppt/slideLayouts/slideLayout2.xml" Id="R769aa209803f4e7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1fb3990d22646cb"/>
    <p:sldLayoutId xmlns:r="http://schemas.openxmlformats.org/officeDocument/2006/relationships" id="2147483650" r:id="R769aa209803f4e7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d25a3bfe4e478d" /><Relationship Type="http://schemas.openxmlformats.org/officeDocument/2006/relationships/notesSlide" Target="/ppt/notesSlides/notesSlide1.xml" Id="Rae77c6cb636c49d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67d97e7ab4e2e" /><Relationship Type="http://schemas.openxmlformats.org/officeDocument/2006/relationships/notesSlide" Target="/ppt/notesSlides/notesSlide2.xml" Id="R6e3b3695b0f14c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12179914514427" /><Relationship Type="http://schemas.openxmlformats.org/officeDocument/2006/relationships/notesSlide" Target="/ppt/notesSlides/notesSlide3.xml" Id="R041e149f20a64d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25ba29c89e4cc4" /><Relationship Type="http://schemas.openxmlformats.org/officeDocument/2006/relationships/notesSlide" Target="/ppt/notesSlides/notesSlide4.xml" Id="Ra11d255c9ba34b3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a3fea3da724164" /><Relationship Type="http://schemas.openxmlformats.org/officeDocument/2006/relationships/notesSlide" Target="/ppt/notesSlides/notesSlide5.xml" Id="Rdf04c5f635f54f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3bddbbb2cf4911" /><Relationship Type="http://schemas.openxmlformats.org/officeDocument/2006/relationships/notesSlide" Target="/ppt/notesSlides/notesSlide6.xml" Id="Rf6ee2e9b631c47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79dd75086e4f31" /><Relationship Type="http://schemas.openxmlformats.org/officeDocument/2006/relationships/notesSlide" Target="/ppt/notesSlides/notesSlide7.xml" Id="R7c36ee7dabd34f3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454b4d37ed45b7" /><Relationship Type="http://schemas.openxmlformats.org/officeDocument/2006/relationships/notesSlide" Target="/ppt/notesSlides/notesSlide8.xml" Id="Redbf0fcf65e8424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69d3cbc93e74b30" /><Relationship Type="http://schemas.openxmlformats.org/officeDocument/2006/relationships/notesSlide" Target="/ppt/notesSlides/notesSlide9.xml" Id="R9d577244c15345f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1b69f80077498a" /><Relationship Type="http://schemas.openxmlformats.org/officeDocument/2006/relationships/notesSlide" Target="/ppt/notesSlides/notesSlide10.xml" Id="R5704e1315e5a467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adfa79921f4348" /><Relationship Type="http://schemas.openxmlformats.org/officeDocument/2006/relationships/notesSlide" Target="/ppt/notesSlides/notesSlide11.xml" Id="R8655729956bb43e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ac22cde164cf3" /><Relationship Type="http://schemas.openxmlformats.org/officeDocument/2006/relationships/notesSlide" Target="/ppt/notesSlides/notesSlide12.xml" Id="Rc159c2d05ddf40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6755835960458c" /><Relationship Type="http://schemas.openxmlformats.org/officeDocument/2006/relationships/notesSlide" Target="/ppt/notesSlides/notesSlide13.xml" Id="R835805b3dc414d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72901eb9be492f" /><Relationship Type="http://schemas.openxmlformats.org/officeDocument/2006/relationships/notesSlide" Target="/ppt/notesSlides/notesSlide14.xml" Id="R0f1e919d2b1e44c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98370488ce4733" /><Relationship Type="http://schemas.openxmlformats.org/officeDocument/2006/relationships/notesSlide" Target="/ppt/notesSlides/notesSlide15.xml" Id="Rddde1d3c95904d3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839eda2da247f2" /><Relationship Type="http://schemas.openxmlformats.org/officeDocument/2006/relationships/notesSlide" Target="/ppt/notesSlides/notesSlide16.xml" Id="Ra0cd6b68a78b4e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782784d1f54205" /><Relationship Type="http://schemas.openxmlformats.org/officeDocument/2006/relationships/notesSlide" Target="/ppt/notesSlides/notesSlide17.xml" Id="Rcce81dbbbb1e4a6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32795fcff24d02" /><Relationship Type="http://schemas.openxmlformats.org/officeDocument/2006/relationships/notesSlide" Target="/ppt/notesSlides/notesSlide18.xml" Id="R52a542bec4c34cb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bcdc1bdc954580" /><Relationship Type="http://schemas.openxmlformats.org/officeDocument/2006/relationships/notesSlide" Target="/ppt/notesSlides/notesSlide19.xml" Id="R415239923282449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2a51d22b124dd0" /><Relationship Type="http://schemas.openxmlformats.org/officeDocument/2006/relationships/notesSlide" Target="/ppt/notesSlides/notesSlide20.xml" Id="R0569923b2c374c8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c64b02548c4450" /><Relationship Type="http://schemas.openxmlformats.org/officeDocument/2006/relationships/notesSlide" Target="/ppt/notesSlides/notesSlide21.xml" Id="R74b05e5de022416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8181c196334510" /><Relationship Type="http://schemas.openxmlformats.org/officeDocument/2006/relationships/notesSlide" Target="/ppt/notesSlides/notesSlide22.xml" Id="R8bad7e1a56cd454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80a9043d944c22" /><Relationship Type="http://schemas.openxmlformats.org/officeDocument/2006/relationships/notesSlide" Target="/ppt/notesSlides/notesSlide23.xml" Id="R6f68a8669e9e44a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1c39e08757c46b6" /><Relationship Type="http://schemas.openxmlformats.org/officeDocument/2006/relationships/notesSlide" Target="/ppt/notesSlides/notesSlide24.xml" Id="R1f547e5532cc4ce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c87976177843dc" /><Relationship Type="http://schemas.openxmlformats.org/officeDocument/2006/relationships/notesSlide" Target="/ppt/notesSlides/notesSlide25.xml" Id="R847ddfe22f5a459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0d7853a1604a2e" /><Relationship Type="http://schemas.openxmlformats.org/officeDocument/2006/relationships/notesSlide" Target="/ppt/notesSlides/notesSlide26.xml" Id="R1ad8a1c469594d9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c225c37c2a42cc" /><Relationship Type="http://schemas.openxmlformats.org/officeDocument/2006/relationships/notesSlide" Target="/ppt/notesSlides/notesSlide27.xml" Id="R06c9f2879ede4d55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a0f1bffe814549" /><Relationship Type="http://schemas.openxmlformats.org/officeDocument/2006/relationships/notesSlide" Target="/ppt/notesSlides/notesSlide28.xml" Id="Rfcd194e324bc44e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6a67df389a409a" /><Relationship Type="http://schemas.openxmlformats.org/officeDocument/2006/relationships/notesSlide" Target="/ppt/notesSlides/notesSlide29.xml" Id="R75721b94500d425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b0ebcd4e0949e3" /><Relationship Type="http://schemas.openxmlformats.org/officeDocument/2006/relationships/notesSlide" Target="/ppt/notesSlides/notesSlide30.xml" Id="R6d38bd0862dd4b1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f44baf3eff4d1f" /><Relationship Type="http://schemas.openxmlformats.org/officeDocument/2006/relationships/notesSlide" Target="/ppt/notesSlides/notesSlide31.xml" Id="R67d13aa6f8914cf0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b93f0af7dd4a55" /><Relationship Type="http://schemas.openxmlformats.org/officeDocument/2006/relationships/notesSlide" Target="/ppt/notesSlides/notesSlide32.xml" Id="Ra0d3d31787ba4df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約伯記第30章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30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  |  Job 30:1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但如今，比我年少的人戲笑我； 其人之父我曾藐視， 不肯安在看守我羊群的狗中。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they that are younger than I have me in derision, whose fathers I would have disdained to have set with the dogs of my flock.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  |  Job 30:2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他們壯年的氣力既已衰敗， 其手之力與我何益呢？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whereto might the strength of their hands profit me, in whom old age was perished?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30:3  |  Job 30:3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他們因窮乏飢餓，身體枯瘦， 在荒廢淒涼的幽暗中齦乾燥之地，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want and famine they were solitary; fleeing into the wilderness in former time desolate and waste.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30:4  |  Job 30:4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在草叢之中採鹹草， 羅騰的根為他們的食物。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cut up mallows by the bushes, and juniper roots for their meat.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30:5  |  Job 30:5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他們從人中被趕出； 人追喊他們如賊一般，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were driven forth from among men, (they cried after them as after a thief;)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30:6  |  Job 30:6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以致他們住在荒谷之間， 在地洞和巖穴中；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dwell in the clifts of the valleys, in caves of the earth, and in the rocks.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30:7  |  Job 30:7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在草叢中叫喚， 在荊棘下聚集。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Among the bushes they brayed; under the nettles they were gathered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30:8  |  Job 30:8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這都是愚頑下賤人的兒女； 他們被鞭打，趕出境外。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were children of fools, yea, children of base men: they were viler than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30:9  |  Job 30:9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現在這些人以我為歌曲， 以我為笑談。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am I their song, yea, I am their byword.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30:10  |  Job 30:10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他們厭惡我，躲在旁邊站着， 不住地吐唾沫在我臉上。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abhor me, they flee far from me, and spare not to spit in my face.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30:11  |  Job 30:11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鬆開他們的繩索苦待我， 在我面前脫去轡頭。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he hath loosed my cord, and afflicted me, they have also let loose the bridle before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30:12  |  Job 30:12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這等下流人在我右邊起來， 推開我的腳，築成戰路來攻擊我。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Upon my right hand rise the youth; they push away my feet, and they raise up against me the ways of their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30:13  |  Job 30:13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這些無人幫助的， 毀壞我的道，加增我的災。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mar my path, they set forward my calamity, they have no helper.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30:14  |  Job 30:14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他們來如同闖進大破口， 在毀壞之間滾[在我身上]。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came upon me as a wide breaking in of waters: in the desolation they rolled themselves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30:15  |  Job 30:15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驚恐臨到我， 驅逐我的尊榮如風； 我的福祿如雲過去。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Terrors are turned upon me: they pursue my soul as the wind: and my welfare passeth away as a cloud.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30:16  |  Job 30:16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現在我心極其悲傷； 困苦的日子將我抓住。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now my soul is poured out upon me; the days of affliction have taken hold upon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30:17  |  Job 30:17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夜間，我裏面的骨頭刺我， [疼痛]不止，好像齦我。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bones are pierced in me in the night season: and my sinews take no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30:18  |  Job 30:18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因[神]的大力，我的外衣污穢不堪， 又如裏衣的領子將我纏住。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great force of my disease is my garment changed: it bindeth me about as the collar of my coat.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30:19  |  Job 30:19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神把我扔在淤泥中， 我就像塵土和爐灰一般。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cast me into the mire, and I am become like dust and ashes.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30:20  |  Job 30:20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[主啊]，我呼求你，你不應允我； 我站起來，你就定睛看我。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cry unto thee, and thou dost not hear me: I stand up, and thou regardest me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30:21  |  Job 30:21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你向我變心，待我殘忍， 又用大能追逼我，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become cruel to me: with thy strong hand thou opposest thyself against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30:22  |  Job 30:22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把我提在風中，使我駕風而行， 又使我消滅在烈風中。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liftest me up to the wind; thou causest me to ride upon it, and dissolvest my substance.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30:23  |  Job 30:23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我知道要使我臨到死地， 到那為眾生所定的陰宅。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know that thou wilt bring me to death, and to the house appointed for all living.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30:24  |  Job 30:24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然而，人仆倒豈不伸手？ 遇災難豈不求救呢？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Howbeit he will not stretch out his hand to the grave, though they cry in his destruction.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30:25  |  Job 30:25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人遭難，我豈不為他哭泣呢？ 人窮乏，我豈不為他憂愁呢？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Did not I weep for him that was in trouble? was not my soul grieved for the poor?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30:26  |  Job 30:26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我仰望得好處，災禍就到了； 我等待光明，黑暗便來了。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 looked for good, then evil came unto me: and when I waited for light, there came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30:27  |  Job 30:27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我心裏煩擾不安， 困苦的日子臨到我身。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bowels boiled, and rested not: the days of affliction prevented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30:28  |  Job 30:28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我沒有日光就哀哭行去； 我在會中站着求救。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went mourning without the sun: I stood up, and I cried in the congregation.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30:29  |  Job 30:29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我與野狗為弟兄， 與鴕鳥為同伴。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a brother to dragons, and a companion to owls.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30:30  |  Job 30:30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我的皮膚黑[而脫落]； 我的骨頭因熱燒焦。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skin is black upon me, and my bones are burned with heat.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30:31  |  Job 30:31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所以，我的琴音[變]為悲音； 我的簫聲[變]為哭聲。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harp also is turned to mourning, and my organ into the voice of them that weep.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2026-08-30T04:24:43.1250000Z</dcterms:created>
  <dcterms:modified xsi:type="dcterms:W3CDTF">2026-08-30T04:24:43.1250000Z</dcterms:modified>
</coreProperties>
</file>