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b879ff1641d4c20" /><Relationship Type="http://schemas.openxmlformats.org/officeDocument/2006/relationships/extended-properties" Target="/docProps/app.xml" Id="R549bc61da08f4835" /><Relationship Type="http://schemas.openxmlformats.org/officeDocument/2006/relationships/officeDocument" Target="/ppt/presentation.xml" Id="R71fdad94b6aa4569" /></Relationships>
</file>

<file path=ppt/presentation.xml><?xml version="1.0" encoding="utf-8"?>
<p:presentation xmlns:p="http://schemas.openxmlformats.org/presentationml/2006/main">
  <p:sldMasterIdLst>
    <p:sldMasterId xmlns:r="http://schemas.openxmlformats.org/officeDocument/2006/relationships" id="2147483648" r:id="Rbf84289c4a454a64"/>
  </p:sldMasterIdLst>
  <p:notesMasterIdLst>
    <p:notesMasterId xmlns:r="http://schemas.openxmlformats.org/officeDocument/2006/relationships" r:id="Re1e208480fc94005"/>
  </p:notesMasterIdLst>
  <p:sldIdLst>
    <p:sldId xmlns:r="http://schemas.openxmlformats.org/officeDocument/2006/relationships" id="256" r:id="Rdf5d1c051dab49f2"/>
    <p:sldId xmlns:r="http://schemas.openxmlformats.org/officeDocument/2006/relationships" id="257" r:id="R092c754d03474665"/>
    <p:sldId xmlns:r="http://schemas.openxmlformats.org/officeDocument/2006/relationships" id="258" r:id="Rc4de04c9e530419a"/>
    <p:sldId xmlns:r="http://schemas.openxmlformats.org/officeDocument/2006/relationships" id="259" r:id="Rbfba398011fc4db9"/>
    <p:sldId xmlns:r="http://schemas.openxmlformats.org/officeDocument/2006/relationships" id="260" r:id="R34c491d260a7480a"/>
    <p:sldId xmlns:r="http://schemas.openxmlformats.org/officeDocument/2006/relationships" id="261" r:id="Rdd67655f7a9c47f0"/>
    <p:sldId xmlns:r="http://schemas.openxmlformats.org/officeDocument/2006/relationships" id="262" r:id="R58d6c0ee494c4971"/>
    <p:sldId xmlns:r="http://schemas.openxmlformats.org/officeDocument/2006/relationships" id="263" r:id="R957172128d254b88"/>
    <p:sldId xmlns:r="http://schemas.openxmlformats.org/officeDocument/2006/relationships" id="264" r:id="R46c67b8a4e1a4a46"/>
    <p:sldId xmlns:r="http://schemas.openxmlformats.org/officeDocument/2006/relationships" id="265" r:id="Rc81f8749fd53472e"/>
    <p:sldId xmlns:r="http://schemas.openxmlformats.org/officeDocument/2006/relationships" id="266" r:id="Rab8fa0d4e10849e4"/>
    <p:sldId xmlns:r="http://schemas.openxmlformats.org/officeDocument/2006/relationships" id="267" r:id="Rd1f81381e3bd4624"/>
    <p:sldId xmlns:r="http://schemas.openxmlformats.org/officeDocument/2006/relationships" id="268" r:id="R61aec738fc3442e6"/>
    <p:sldId xmlns:r="http://schemas.openxmlformats.org/officeDocument/2006/relationships" id="269" r:id="R87db90f22b4744e8"/>
    <p:sldId xmlns:r="http://schemas.openxmlformats.org/officeDocument/2006/relationships" id="270" r:id="Rf77f535a92ab45aa"/>
    <p:sldId xmlns:r="http://schemas.openxmlformats.org/officeDocument/2006/relationships" id="271" r:id="R15b95b77058c412a"/>
    <p:sldId xmlns:r="http://schemas.openxmlformats.org/officeDocument/2006/relationships" id="272" r:id="R63c8d218328d4539"/>
    <p:sldId xmlns:r="http://schemas.openxmlformats.org/officeDocument/2006/relationships" id="273" r:id="R8d42f8e106e544bf"/>
    <p:sldId xmlns:r="http://schemas.openxmlformats.org/officeDocument/2006/relationships" id="274" r:id="R11669546d286454e"/>
    <p:sldId xmlns:r="http://schemas.openxmlformats.org/officeDocument/2006/relationships" id="275" r:id="R1f8988e4771c4516"/>
    <p:sldId xmlns:r="http://schemas.openxmlformats.org/officeDocument/2006/relationships" id="276" r:id="R81806d3dc8a54d86"/>
    <p:sldId xmlns:r="http://schemas.openxmlformats.org/officeDocument/2006/relationships" id="277" r:id="Re874ffe51dfb4635"/>
    <p:sldId xmlns:r="http://schemas.openxmlformats.org/officeDocument/2006/relationships" id="278" r:id="R4e337a4ba4fd483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ea6730844e3482e" /><Relationship Type="http://schemas.openxmlformats.org/officeDocument/2006/relationships/slideMaster" Target="/ppt/slideMasters/slideMaster1.xml" Id="Rbf84289c4a454a64" /><Relationship Type="http://schemas.openxmlformats.org/officeDocument/2006/relationships/notesMaster" Target="/ppt/notesMasters/notesMaster1.xml" Id="Re1e208480fc94005" /><Relationship Type="http://schemas.openxmlformats.org/officeDocument/2006/relationships/presProps" Target="/ppt/presProps.xml" Id="R0dbddc02771e46ba" /><Relationship Type="http://schemas.openxmlformats.org/officeDocument/2006/relationships/tableStyles" Target="/ppt/tableStyles.xml" Id="R855bdd9e8b684334" /><Relationship Type="http://schemas.openxmlformats.org/officeDocument/2006/relationships/slide" Target="/ppt/slides/slide1.xml" Id="Rdf5d1c051dab49f2" /><Relationship Type="http://schemas.openxmlformats.org/officeDocument/2006/relationships/slide" Target="/ppt/slides/slide2.xml" Id="R092c754d03474665" /><Relationship Type="http://schemas.openxmlformats.org/officeDocument/2006/relationships/slide" Target="/ppt/slides/slide3.xml" Id="Rc4de04c9e530419a" /><Relationship Type="http://schemas.openxmlformats.org/officeDocument/2006/relationships/slide" Target="/ppt/slides/slide4.xml" Id="Rbfba398011fc4db9" /><Relationship Type="http://schemas.openxmlformats.org/officeDocument/2006/relationships/slide" Target="/ppt/slides/slide5.xml" Id="R34c491d260a7480a" /><Relationship Type="http://schemas.openxmlformats.org/officeDocument/2006/relationships/slide" Target="/ppt/slides/slide6.xml" Id="Rdd67655f7a9c47f0" /><Relationship Type="http://schemas.openxmlformats.org/officeDocument/2006/relationships/slide" Target="/ppt/slides/slide7.xml" Id="R58d6c0ee494c4971" /><Relationship Type="http://schemas.openxmlformats.org/officeDocument/2006/relationships/slide" Target="/ppt/slides/slide8.xml" Id="R957172128d254b88" /><Relationship Type="http://schemas.openxmlformats.org/officeDocument/2006/relationships/slide" Target="/ppt/slides/slide9.xml" Id="R46c67b8a4e1a4a46" /><Relationship Type="http://schemas.openxmlformats.org/officeDocument/2006/relationships/slide" Target="/ppt/slides/slide10.xml" Id="Rc81f8749fd53472e" /><Relationship Type="http://schemas.openxmlformats.org/officeDocument/2006/relationships/slide" Target="/ppt/slides/slide11.xml" Id="Rab8fa0d4e10849e4" /><Relationship Type="http://schemas.openxmlformats.org/officeDocument/2006/relationships/slide" Target="/ppt/slides/slide12.xml" Id="Rd1f81381e3bd4624" /><Relationship Type="http://schemas.openxmlformats.org/officeDocument/2006/relationships/slide" Target="/ppt/slides/slide13.xml" Id="R61aec738fc3442e6" /><Relationship Type="http://schemas.openxmlformats.org/officeDocument/2006/relationships/slide" Target="/ppt/slides/slide14.xml" Id="R87db90f22b4744e8" /><Relationship Type="http://schemas.openxmlformats.org/officeDocument/2006/relationships/slide" Target="/ppt/slides/slide15.xml" Id="Rf77f535a92ab45aa" /><Relationship Type="http://schemas.openxmlformats.org/officeDocument/2006/relationships/slide" Target="/ppt/slides/slide16.xml" Id="R15b95b77058c412a" /><Relationship Type="http://schemas.openxmlformats.org/officeDocument/2006/relationships/slide" Target="/ppt/slides/slide17.xml" Id="R63c8d218328d4539" /><Relationship Type="http://schemas.openxmlformats.org/officeDocument/2006/relationships/slide" Target="/ppt/slides/slide18.xml" Id="R8d42f8e106e544bf" /><Relationship Type="http://schemas.openxmlformats.org/officeDocument/2006/relationships/slide" Target="/ppt/slides/slide19.xml" Id="R11669546d286454e" /><Relationship Type="http://schemas.openxmlformats.org/officeDocument/2006/relationships/slide" Target="/ppt/slides/slide20.xml" Id="R1f8988e4771c4516" /><Relationship Type="http://schemas.openxmlformats.org/officeDocument/2006/relationships/slide" Target="/ppt/slides/slide21.xml" Id="R81806d3dc8a54d86" /><Relationship Type="http://schemas.openxmlformats.org/officeDocument/2006/relationships/slide" Target="/ppt/slides/slide22.xml" Id="Re874ffe51dfb4635" /><Relationship Type="http://schemas.openxmlformats.org/officeDocument/2006/relationships/slide" Target="/ppt/slides/slide23.xml" Id="R4e337a4ba4fd48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3db06daf7474b9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3f56a3036384f9c" /><Relationship Type="http://schemas.openxmlformats.org/officeDocument/2006/relationships/notesMaster" Target="/ppt/notesMasters/notesMaster1.xml" Id="R18e3403bc1294cee"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6f974d6f56479f" /><Relationship Type="http://schemas.openxmlformats.org/officeDocument/2006/relationships/notesMaster" Target="/ppt/notesMasters/notesMaster1.xml" Id="Rf83c62c6ede24822" /></Relationships>
</file>

<file path=ppt/notesSlides/_rels/notesSlide3.xml.rels>&#65279;<?xml version="1.0" encoding="utf-8"?><Relationships xmlns="http://schemas.openxmlformats.org/package/2006/relationships"><Relationship Type="http://schemas.openxmlformats.org/officeDocument/2006/relationships/slide" Target="/ppt/slides/slide3.xml" Id="Rfd91b99d60dc4ec0" /><Relationship Type="http://schemas.openxmlformats.org/officeDocument/2006/relationships/notesMaster" Target="/ppt/notesMasters/notesMaster1.xml" Id="Rd7c8d4e39b0648a2" /></Relationships>
</file>

<file path=ppt/notesSlides/_rels/notesSlide4.xml.rels>&#65279;<?xml version="1.0" encoding="utf-8"?><Relationships xmlns="http://schemas.openxmlformats.org/package/2006/relationships"><Relationship Type="http://schemas.openxmlformats.org/officeDocument/2006/relationships/slide" Target="/ppt/slides/slide4.xml" Id="Rf830cc851a504e59" /><Relationship Type="http://schemas.openxmlformats.org/officeDocument/2006/relationships/notesMaster" Target="/ppt/notesMasters/notesMaster1.xml" Id="R5b4ef31d1f834139" /></Relationships>
</file>

<file path=ppt/notesSlides/_rels/notesSlide5.xml.rels>&#65279;<?xml version="1.0" encoding="utf-8"?><Relationships xmlns="http://schemas.openxmlformats.org/package/2006/relationships"><Relationship Type="http://schemas.openxmlformats.org/officeDocument/2006/relationships/slide" Target="/ppt/slides/slide5.xml" Id="R9a4aa61f84624c24" /><Relationship Type="http://schemas.openxmlformats.org/officeDocument/2006/relationships/notesMaster" Target="/ppt/notesMasters/notesMaster1.xml" Id="R75dd29deb15c4c16" /></Relationships>
</file>

<file path=ppt/notesSlides/_rels/notesSlide6.xml.rels>&#65279;<?xml version="1.0" encoding="utf-8"?><Relationships xmlns="http://schemas.openxmlformats.org/package/2006/relationships"><Relationship Type="http://schemas.openxmlformats.org/officeDocument/2006/relationships/slide" Target="/ppt/slides/slide6.xml" Id="R47f0cbdd3d684acb" /><Relationship Type="http://schemas.openxmlformats.org/officeDocument/2006/relationships/notesMaster" Target="/ppt/notesMasters/notesMaster1.xml" Id="R726259bd5e7a4a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571ffcde390b40fc" /><Relationship Type="http://schemas.openxmlformats.org/officeDocument/2006/relationships/notesMaster" Target="/ppt/notesMasters/notesMaster1.xml" Id="R8ed52db2d23842c8" /></Relationships>
</file>

<file path=ppt/notesSlides/_rels/notesSlide8.xml.rels>&#65279;<?xml version="1.0" encoding="utf-8"?><Relationships xmlns="http://schemas.openxmlformats.org/package/2006/relationships"><Relationship Type="http://schemas.openxmlformats.org/officeDocument/2006/relationships/slide" Target="/ppt/slides/slide8.xml" Id="R3641b21579f248d4" /><Relationship Type="http://schemas.openxmlformats.org/officeDocument/2006/relationships/notesMaster" Target="/ppt/notesMasters/notesMaster1.xml" Id="R8ef46dcadad7412d" /></Relationships>
</file>

<file path=ppt/notesSlides/_rels/notesSlide9.xml.rels>&#65279;<?xml version="1.0" encoding="utf-8"?><Relationships xmlns="http://schemas.openxmlformats.org/package/2006/relationships"><Relationship Type="http://schemas.openxmlformats.org/officeDocument/2006/relationships/slide" Target="/ppt/slides/slide9.xml" Id="R17e631fca5134613" /><Relationship Type="http://schemas.openxmlformats.org/officeDocument/2006/relationships/notesMaster" Target="/ppt/notesMasters/notesMaster1.xml" Id="Ra299279dac2e474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ec1344bb5e94f33" /><Relationship Type="http://schemas.openxmlformats.org/officeDocument/2006/relationships/notesMaster" Target="/ppt/notesMasters/notesMaster1.xml" Id="R308342383e22474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5c28a02fbda45a4" /><Relationship Type="http://schemas.openxmlformats.org/officeDocument/2006/relationships/notesMaster" Target="/ppt/notesMasters/notesMaster1.xml" Id="Rfa942087c3a3423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16aa740a90c41d7" /><Relationship Type="http://schemas.openxmlformats.org/officeDocument/2006/relationships/notesMaster" Target="/ppt/notesMasters/notesMaster1.xml" Id="Rfcf42be02ba9405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2f4d0b4641c42a4" /><Relationship Type="http://schemas.openxmlformats.org/officeDocument/2006/relationships/notesMaster" Target="/ppt/notesMasters/notesMaster1.xml" Id="R02e2ecaf3e0247e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3ff163570444798" /><Relationship Type="http://schemas.openxmlformats.org/officeDocument/2006/relationships/notesMaster" Target="/ppt/notesMasters/notesMaster1.xml" Id="R13de75abcd2445f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f22284abcc54306" /><Relationship Type="http://schemas.openxmlformats.org/officeDocument/2006/relationships/notesMaster" Target="/ppt/notesMasters/notesMaster1.xml" Id="R7003c6a7971b4f7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f2941b9da3e480a" /><Relationship Type="http://schemas.openxmlformats.org/officeDocument/2006/relationships/notesMaster" Target="/ppt/notesMasters/notesMaster1.xml" Id="Rd7944b0674e74f7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51768d3061e4b93" /><Relationship Type="http://schemas.openxmlformats.org/officeDocument/2006/relationships/notesMaster" Target="/ppt/notesMasters/notesMaster1.xml" Id="Rd6f66e562e234eb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4b422e943964b51" /><Relationship Type="http://schemas.openxmlformats.org/officeDocument/2006/relationships/notesMaster" Target="/ppt/notesMasters/notesMaster1.xml" Id="R34f7900f5d574cf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eb2ea53028540b7" /><Relationship Type="http://schemas.openxmlformats.org/officeDocument/2006/relationships/notesMaster" Target="/ppt/notesMasters/notesMaster1.xml" Id="R5ba4d3e4a00c49e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ae298895f844bb1" /><Relationship Type="http://schemas.openxmlformats.org/officeDocument/2006/relationships/notesMaster" Target="/ppt/notesMasters/notesMaster1.xml" Id="Rfd709f44859744b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87f9773e4494eb7" /><Relationship Type="http://schemas.openxmlformats.org/officeDocument/2006/relationships/notesMaster" Target="/ppt/notesMasters/notesMaster1.xml" Id="R901980a433744c1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3b934d524a44fc7" /><Relationship Type="http://schemas.openxmlformats.org/officeDocument/2006/relationships/notesMaster" Target="/ppt/notesMasters/notesMaster1.xml" Id="R8c03bcfbc628468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87774938a40468c" /><Relationship Type="http://schemas.openxmlformats.org/officeDocument/2006/relationships/notesMaster" Target="/ppt/notesMasters/notesMaster1.xml" Id="Rbba4c2920ecc471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bc2ed0ef96248d9" /><Relationship Type="http://schemas.openxmlformats.org/officeDocument/2006/relationships/image" Target="/ppt/media/image.png" Id="Rb8a29b1c64ea4c98" /><Relationship Type="http://schemas.openxmlformats.org/officeDocument/2006/relationships/image" Target="/ppt/media/image2.png" Id="R182bdfcb44f14841" /><Relationship Type="http://schemas.openxmlformats.org/officeDocument/2006/relationships/image" Target="/ppt/media/image.jpeg" Id="Rbb7c34a04be8455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ec0130a99e64d0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8a29b1c64ea4c9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82bdfcb44f1484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b7c34a04be8455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961b0c418994fab" /><Relationship Type="http://schemas.openxmlformats.org/officeDocument/2006/relationships/slideLayout" Target="/ppt/slideLayouts/slideLayout1.xml" Id="R8b1c27e74c9b4c1e" /><Relationship Type="http://schemas.openxmlformats.org/officeDocument/2006/relationships/slideLayout" Target="/ppt/slideLayouts/slideLayout2.xml" Id="R2e0dc4645305440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b1c27e74c9b4c1e"/>
    <p:sldLayoutId xmlns:r="http://schemas.openxmlformats.org/officeDocument/2006/relationships" id="2147483650" r:id="R2e0dc4645305440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b6ad72c6ea54f89" /><Relationship Type="http://schemas.openxmlformats.org/officeDocument/2006/relationships/notesSlide" Target="/ppt/notesSlides/notesSlide1.xml" Id="R0a259c70881944d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4bb08a91d554f9d" /><Relationship Type="http://schemas.openxmlformats.org/officeDocument/2006/relationships/notesSlide" Target="/ppt/notesSlides/notesSlide2.xml" Id="R70a5ec3d45a14c5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5dc1c9476fd4b29" /><Relationship Type="http://schemas.openxmlformats.org/officeDocument/2006/relationships/notesSlide" Target="/ppt/notesSlides/notesSlide3.xml" Id="R3000044e60fe419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5b1062c053e4781" /><Relationship Type="http://schemas.openxmlformats.org/officeDocument/2006/relationships/notesSlide" Target="/ppt/notesSlides/notesSlide4.xml" Id="R2ed2991877eb411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73ce801ca5442bc" /><Relationship Type="http://schemas.openxmlformats.org/officeDocument/2006/relationships/notesSlide" Target="/ppt/notesSlides/notesSlide5.xml" Id="Rd61d04e873bf45e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8498953d0ad4d4c" /><Relationship Type="http://schemas.openxmlformats.org/officeDocument/2006/relationships/notesSlide" Target="/ppt/notesSlides/notesSlide6.xml" Id="Rfdae32ab9eae408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3add4187d3d4d69" /><Relationship Type="http://schemas.openxmlformats.org/officeDocument/2006/relationships/notesSlide" Target="/ppt/notesSlides/notesSlide7.xml" Id="R0485d19521134f0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f260475f89f438b" /><Relationship Type="http://schemas.openxmlformats.org/officeDocument/2006/relationships/notesSlide" Target="/ppt/notesSlides/notesSlide8.xml" Id="Rbfc32fc4d4d74ea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757706394b54885" /><Relationship Type="http://schemas.openxmlformats.org/officeDocument/2006/relationships/notesSlide" Target="/ppt/notesSlides/notesSlide9.xml" Id="R951effc69704476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eed8f41ea0143fe" /><Relationship Type="http://schemas.openxmlformats.org/officeDocument/2006/relationships/notesSlide" Target="/ppt/notesSlides/notesSlide10.xml" Id="R0d6b583472dd44a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28d8eee34704de6" /><Relationship Type="http://schemas.openxmlformats.org/officeDocument/2006/relationships/notesSlide" Target="/ppt/notesSlides/notesSlide11.xml" Id="Rb468ca8f2735440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f34fbc3db18475a" /><Relationship Type="http://schemas.openxmlformats.org/officeDocument/2006/relationships/notesSlide" Target="/ppt/notesSlides/notesSlide12.xml" Id="Re1817fbf76a0401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f35f4a489844c48" /><Relationship Type="http://schemas.openxmlformats.org/officeDocument/2006/relationships/notesSlide" Target="/ppt/notesSlides/notesSlide13.xml" Id="R052561a4ccea449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db94bb98650455e" /><Relationship Type="http://schemas.openxmlformats.org/officeDocument/2006/relationships/notesSlide" Target="/ppt/notesSlides/notesSlide14.xml" Id="Rfe56588ebe87452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c7b29cd4c2d4248" /><Relationship Type="http://schemas.openxmlformats.org/officeDocument/2006/relationships/notesSlide" Target="/ppt/notesSlides/notesSlide15.xml" Id="R5c0bdd5c294a48d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6af403b5b344252" /><Relationship Type="http://schemas.openxmlformats.org/officeDocument/2006/relationships/notesSlide" Target="/ppt/notesSlides/notesSlide16.xml" Id="R3daf71c08b7b40d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fb86240ec854e4c" /><Relationship Type="http://schemas.openxmlformats.org/officeDocument/2006/relationships/notesSlide" Target="/ppt/notesSlides/notesSlide17.xml" Id="R742318cc7c3147b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7838707cdb140c0" /><Relationship Type="http://schemas.openxmlformats.org/officeDocument/2006/relationships/notesSlide" Target="/ppt/notesSlides/notesSlide18.xml" Id="R23d745ce32d549b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dc9d205acf744f8" /><Relationship Type="http://schemas.openxmlformats.org/officeDocument/2006/relationships/notesSlide" Target="/ppt/notesSlides/notesSlide19.xml" Id="Rfca9bc5cd572451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abc91b9b3b94d0b" /><Relationship Type="http://schemas.openxmlformats.org/officeDocument/2006/relationships/notesSlide" Target="/ppt/notesSlides/notesSlide20.xml" Id="R7d822c76a6d84f6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0f730152cbe4d78" /><Relationship Type="http://schemas.openxmlformats.org/officeDocument/2006/relationships/notesSlide" Target="/ppt/notesSlides/notesSlide21.xml" Id="R06d3f7bf5a38447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5d38711d36f45f8" /><Relationship Type="http://schemas.openxmlformats.org/officeDocument/2006/relationships/notesSlide" Target="/ppt/notesSlides/notesSlide22.xml" Id="Ra087211cc336483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643053ed43e4b58" /><Relationship Type="http://schemas.openxmlformats.org/officeDocument/2006/relationships/notesSlide" Target="/ppt/notesSlides/notesSlide23.xml" Id="Rc4ede99dd3e74d6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耶利米書第34章</a:t>
            </a:r>
          </a:p>
          <a:p xmlns:a="http://schemas.openxmlformats.org/drawingml/2006/main">
            <a:pPr algn="ctr">
              <a:buNone/>
            </a:pPr>
            <a:r>
              <a:rPr sz="2000">
                <a:solidFill>
                  <a:srgbClr val="FFFFFF"/>
                </a:solidFill>
                <a:latin typeface="Georgia"/>
                <a:ea typeface="Georgia"/>
                <a:cs typeface="Georgia"/>
              </a:rPr>
              <a:t>Jeremiah 34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  |  Jeremiah 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巴比倫王尼布甲尼撒率領他的全軍和地上屬他的各國各邦，攻打耶路撒冷和屬耶路撒冷所有的城邑。那時，耶和華的話臨到耶利米說：</a:t>
            </a:r>
          </a:p>
          <a:p xmlns:a="http://schemas.openxmlformats.org/drawingml/2006/main">
            <a:pPr algn="ctr">
              <a:buNone/>
            </a:pPr>
            <a:r>
              <a:rPr sz="1800">
                <a:solidFill>
                  <a:srgbClr val="FFFFFF"/>
                </a:solidFill>
                <a:latin typeface="Georgia"/>
                <a:ea typeface="Georgia"/>
                <a:cs typeface="Georgia"/>
              </a:rPr>
              <a:t>The word which came unto Jeremiah from the LORD, when Nebuchadnezzar king of Babylon, and all his army, and all the kingdoms of the earth of his dominion, and all the people, fought against Jerusalem, and against all the cities thereof,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34:2  |  Jeremiah 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「耶和華－以色列的神說，你去告訴猶大王西底家，耶和華如此說：我要將這城交付巴比倫王的手，他必用火焚燒。</a:t>
            </a:r>
          </a:p>
          <a:p xmlns:a="http://schemas.openxmlformats.org/drawingml/2006/main">
            <a:pPr algn="ctr">
              <a:buNone/>
            </a:pPr>
            <a:r>
              <a:rPr sz="2100">
                <a:solidFill>
                  <a:srgbClr val="FFFFFF"/>
                </a:solidFill>
                <a:latin typeface="Georgia"/>
                <a:ea typeface="Georgia"/>
                <a:cs typeface="Georgia"/>
              </a:rPr>
              <a:t>Thus saith the LORD, the God of Israel; Go and speak to Zedekiah king of Judah, and tell him, Thus saith the LORD; Behold, I will give this city into the hand of the king of Babylon, and he shall burn it with fire: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34:3  |  Jeremiah 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你必不能逃脫他的手，定被拿住，交在他的手中。你的眼要見巴比倫王的眼，他要口對口和你說話，你也必到巴比倫去。</a:t>
            </a:r>
          </a:p>
          <a:p xmlns:a="http://schemas.openxmlformats.org/drawingml/2006/main">
            <a:pPr algn="ctr">
              <a:buNone/>
            </a:pPr>
            <a:r>
              <a:rPr sz="1800">
                <a:solidFill>
                  <a:srgbClr val="FFFFFF"/>
                </a:solidFill>
                <a:latin typeface="Georgia"/>
                <a:ea typeface="Georgia"/>
                <a:cs typeface="Georgia"/>
              </a:rPr>
              <a:t>And thou shalt not escape out of his hand, but shalt surely be taken, and delivered into his hand; and thine eyes shall behold the eyes of the king of Babylon, and he shall speak with thee mouth to mouth, and thou shalt go to Babylon.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34:4  |  Jeremiah 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猶大王西底家啊，你還要聽耶和華的話。耶和華論到你如此說：你必不被刀劍殺死，</a:t>
            </a:r>
          </a:p>
          <a:p xmlns:a="http://schemas.openxmlformats.org/drawingml/2006/main">
            <a:pPr algn="ctr">
              <a:buNone/>
            </a:pPr>
            <a:r>
              <a:rPr sz="2400">
                <a:solidFill>
                  <a:srgbClr val="FFFFFF"/>
                </a:solidFill>
                <a:latin typeface="Georgia"/>
                <a:ea typeface="Georgia"/>
                <a:cs typeface="Georgia"/>
              </a:rPr>
              <a:t>Yet hear the word of the LORD, O Zedekiah king of Judah; Thus saith the LORD of thee, Thou shalt not die by the sword: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34:5  |  Jeremiah 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你必平安而死，人必為你焚燒[物件]，好像為你列祖，就是在你以前的先王焚燒一般。人必為你舉哀[說]：『哀哉！我主啊。』耶和華說：這話是我說的。」</a:t>
            </a:r>
          </a:p>
          <a:p xmlns:a="http://schemas.openxmlformats.org/drawingml/2006/main">
            <a:pPr algn="ctr">
              <a:buNone/>
            </a:pPr>
            <a:r>
              <a:rPr sz="1800">
                <a:solidFill>
                  <a:srgbClr val="FFFFFF"/>
                </a:solidFill>
                <a:latin typeface="Georgia"/>
                <a:ea typeface="Georgia"/>
                <a:cs typeface="Georgia"/>
              </a:rPr>
              <a:t>But thou shalt die in peace: and with the burnings of thy fathers, the former kings which were before thee, so shall they burn odours for thee; and they will lament thee, saying, Ah lord! for I have pronounced the word, saith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34:6  |  Jeremiah 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於是，先知耶利米在耶路撒冷將這一切話告訴猶大王西底家。</a:t>
            </a:r>
          </a:p>
          <a:p xmlns:a="http://schemas.openxmlformats.org/drawingml/2006/main">
            <a:pPr algn="ctr">
              <a:buNone/>
            </a:pPr>
            <a:r>
              <a:rPr sz="2400">
                <a:solidFill>
                  <a:srgbClr val="FFFFFF"/>
                </a:solidFill>
                <a:latin typeface="Georgia"/>
                <a:ea typeface="Georgia"/>
                <a:cs typeface="Georgia"/>
              </a:rPr>
              <a:t>Then Jeremiah the prophet spake all these words unto Zedekiah king of Judah in Jerusalem,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34:7  |  Jeremiah 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那時，巴比倫王的軍隊正攻打耶路撒冷，又攻打猶大所剩下的城邑，就是拉吉和亞西加。原來猶大的堅固城[只]剩下這兩座。</a:t>
            </a:r>
          </a:p>
          <a:p xmlns:a="http://schemas.openxmlformats.org/drawingml/2006/main">
            <a:pPr algn="ctr">
              <a:buNone/>
            </a:pPr>
            <a:r>
              <a:rPr sz="2100">
                <a:solidFill>
                  <a:srgbClr val="FFFFFF"/>
                </a:solidFill>
                <a:latin typeface="Georgia"/>
                <a:ea typeface="Georgia"/>
                <a:cs typeface="Georgia"/>
              </a:rPr>
              <a:t>When the king of Babylon’s army fought against Jerusalem, and against all the cities of Judah that were left, against Lachish, and against Azekah: for these defenced cities remained of the cities of Judah.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34:8  |  Jeremiah 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西底家王與耶路撒冷的眾民立約，要向他們宣告自由，叫各人任他希伯來的僕人和婢女自由出去，誰也不可使他的一個猶大弟兄作奴僕。（此後，有耶和華的話臨到耶利米。）</a:t>
            </a:r>
          </a:p>
          <a:p xmlns:a="http://schemas.openxmlformats.org/drawingml/2006/main">
            <a:pPr algn="ctr">
              <a:buNone/>
            </a:pPr>
            <a:r>
              <a:rPr sz="2100">
                <a:solidFill>
                  <a:srgbClr val="FFFFFF"/>
                </a:solidFill>
                <a:latin typeface="Georgia"/>
                <a:ea typeface="Georgia"/>
                <a:cs typeface="Georgia"/>
              </a:rPr>
              <a:t>This is the word that came unto Jeremiah from the LORD, after that the king Zedekiah had made a covenant with all the people which were at Jerusalem, to proclaim liberty unto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34:9  |  Jeremiah 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（和合本節號合併）西底家王與耶路撒冷的眾民立約，要向他們宣告自由，叫各人任他希伯來的僕人和婢女自由出去，誰也不可使他的一個猶大弟兄作奴僕。（此後，有耶和華的話臨到耶利米。）</a:t>
            </a:r>
          </a:p>
          <a:p xmlns:a="http://schemas.openxmlformats.org/drawingml/2006/main">
            <a:pPr algn="ctr">
              <a:buNone/>
            </a:pPr>
            <a:r>
              <a:rPr sz="2100">
                <a:solidFill>
                  <a:srgbClr val="FFFFFF"/>
                </a:solidFill>
                <a:latin typeface="Georgia"/>
                <a:ea typeface="Georgia"/>
                <a:cs typeface="Georgia"/>
              </a:rPr>
              <a:t>That every man should let his manservant, and every man his maidservant, being an Hebrew or an Hebrewess, go free; that none should serve himself of them, to wit, of a Jew his brother.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34:10  |  Jeremiah 34:10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所有立約的首領和眾民就任他的僕人婢女自由出去，誰也不再叫他們作奴僕。大家都順從，將他們釋放了；</a:t>
            </a:r>
          </a:p>
          <a:p xmlns:a="http://schemas.openxmlformats.org/drawingml/2006/main">
            <a:pPr algn="ctr">
              <a:buNone/>
            </a:pPr>
            <a:r>
              <a:rPr sz="1800">
                <a:solidFill>
                  <a:srgbClr val="FFFFFF"/>
                </a:solidFill>
                <a:latin typeface="Georgia"/>
                <a:ea typeface="Georgia"/>
                <a:cs typeface="Georgia"/>
              </a:rPr>
              <a:t>Now when all the princes, and all the people, which had entered into the covenant, heard that every one should let his manservant, and every one his maidservant, go free, that none should serve themselves of them any more, then they obeyed, and let them go.</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34:11  |  Jeremiah 34:11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後來卻又反悔，叫所任去自由的僕人婢女回來，勉強他們仍為僕婢。</a:t>
            </a:r>
          </a:p>
          <a:p xmlns:a="http://schemas.openxmlformats.org/drawingml/2006/main">
            <a:pPr algn="ctr">
              <a:buNone/>
            </a:pPr>
            <a:r>
              <a:rPr sz="2100">
                <a:solidFill>
                  <a:srgbClr val="FFFFFF"/>
                </a:solidFill>
                <a:latin typeface="Georgia"/>
                <a:ea typeface="Georgia"/>
                <a:cs typeface="Georgia"/>
              </a:rPr>
              <a:t>But afterward they turned, and caused the servants and the handmaids, whom they had let go free, to return, and brought them into subjection for servants and for handmaids.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34:12  |  Jeremiah 34:12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因此耶和華的話臨到耶利米說：</a:t>
            </a:r>
          </a:p>
          <a:p xmlns:a="http://schemas.openxmlformats.org/drawingml/2006/main">
            <a:pPr algn="ctr">
              <a:buNone/>
            </a:pPr>
            <a:r>
              <a:rPr sz="2800">
                <a:solidFill>
                  <a:srgbClr val="FFFFFF"/>
                </a:solidFill>
                <a:latin typeface="Georgia"/>
                <a:ea typeface="Georgia"/>
                <a:cs typeface="Georgia"/>
              </a:rPr>
              <a:t>Therefore the word of the LORD came to Jeremiah from the LORD, saying,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34:13  |  Jeremiah 34:13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「耶和華－以色列的神如此說：我將你們的列祖從埃及地為奴之家領出來的時候，與他們立約說：</a:t>
            </a:r>
          </a:p>
          <a:p xmlns:a="http://schemas.openxmlformats.org/drawingml/2006/main">
            <a:pPr algn="ctr">
              <a:buNone/>
            </a:pPr>
            <a:r>
              <a:rPr sz="2100">
                <a:solidFill>
                  <a:srgbClr val="FFFFFF"/>
                </a:solidFill>
                <a:latin typeface="Georgia"/>
                <a:ea typeface="Georgia"/>
                <a:cs typeface="Georgia"/>
              </a:rPr>
              <a:t>Thus saith the LORD, the God of Israel; I made a covenant with your fathers in the day that I brought them forth out of the land of Egypt, out of the house of bondmen, saying,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34:14  |  Jeremiah 34:14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『你的一個希伯來弟兄若賣給你，服事你六年，到第七年你們各人就要任他自由出去。』只是你們列祖不聽從我，也不側耳而聽。</a:t>
            </a:r>
          </a:p>
          <a:p xmlns:a="http://schemas.openxmlformats.org/drawingml/2006/main">
            <a:pPr algn="ctr">
              <a:buNone/>
            </a:pPr>
            <a:r>
              <a:rPr sz="1800">
                <a:solidFill>
                  <a:srgbClr val="FFFFFF"/>
                </a:solidFill>
                <a:latin typeface="Georgia"/>
                <a:ea typeface="Georgia"/>
                <a:cs typeface="Georgia"/>
              </a:rPr>
              <a:t>At the end of seven years let ye go every man his brother an Hebrew, which hath been sold unto thee; and when he hath served thee six years, thou shalt let him go free from thee: but your fathers hearkened not unto me, neither inclined their ear.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34:15  |  Jeremiah 34:15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如今你們回轉，行我眼中看為正的事，各人向鄰舍宣告自由，並且在稱為我名下的殿中、在我面前立約。</a:t>
            </a:r>
          </a:p>
          <a:p xmlns:a="http://schemas.openxmlformats.org/drawingml/2006/main">
            <a:pPr algn="ctr">
              <a:buNone/>
            </a:pPr>
            <a:r>
              <a:rPr sz="2100">
                <a:solidFill>
                  <a:srgbClr val="FFFFFF"/>
                </a:solidFill>
                <a:latin typeface="Georgia"/>
                <a:ea typeface="Georgia"/>
                <a:cs typeface="Georgia"/>
              </a:rPr>
              <a:t>And ye were now turned, and had done right in my sight, in proclaiming liberty every man to his neighbour; and ye had made a covenant before me in the house which is called by my name: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34:16  |  Jeremiah 34:16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你們卻又反悔，褻瀆我的名，各人叫所任去隨意自由的僕人婢女回來，勉強他們仍為僕婢。</a:t>
            </a:r>
          </a:p>
          <a:p xmlns:a="http://schemas.openxmlformats.org/drawingml/2006/main">
            <a:pPr algn="ctr">
              <a:buNone/>
            </a:pPr>
            <a:r>
              <a:rPr sz="1800">
                <a:solidFill>
                  <a:srgbClr val="FFFFFF"/>
                </a:solidFill>
                <a:latin typeface="Georgia"/>
                <a:ea typeface="Georgia"/>
                <a:cs typeface="Georgia"/>
              </a:rPr>
              <a:t>But ye turned and polluted my name, and caused every man his servant, and every man his handmaid, whom ye had set at liberty at their pleasure, to return, and brought them into subjection, to be unto you for servants and for handmaids.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34:17  |  Jeremiah 34:17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所以耶和華如此說：你們沒有聽從我，各人向弟兄鄰舍宣告自由。看哪！我向你們宣告一樣自由，就是使你們自由於刀劍、饑荒、瘟疫之下，並且使你們在天下萬國中拋來拋去。這是耶和華說的。</a:t>
            </a:r>
          </a:p>
          <a:p xmlns:a="http://schemas.openxmlformats.org/drawingml/2006/main">
            <a:pPr algn="ctr">
              <a:buNone/>
            </a:pPr>
            <a:r>
              <a:rPr sz="1800">
                <a:solidFill>
                  <a:srgbClr val="FFFFFF"/>
                </a:solidFill>
                <a:latin typeface="Georgia"/>
                <a:ea typeface="Georgia"/>
                <a:cs typeface="Georgia"/>
              </a:rPr>
              <a:t>Therefore thus saith the LORD; Ye have not hearkened unto me, in proclaiming liberty, every one to his brother, and every man to his neighbour: behold, I proclaim a liberty for you, saith the LORD, to the sword, to the pestilence, and to the famine; and I will make you to be removed into all the kingdoms of the earth.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34:18  |  Jeremiah 34:18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猶大的首領、耶路撒冷的首領、太監、祭司，和國中的眾民曾將牛犢劈開，分成兩半，從其中經過，在我面前立約。後來又違背我的約，不遵行這約上的話。</a:t>
            </a:r>
          </a:p>
          <a:p xmlns:a="http://schemas.openxmlformats.org/drawingml/2006/main">
            <a:pPr algn="ctr">
              <a:buNone/>
            </a:pPr>
            <a:r>
              <a:rPr sz="2100">
                <a:solidFill>
                  <a:srgbClr val="FFFFFF"/>
                </a:solidFill>
                <a:latin typeface="Georgia"/>
                <a:ea typeface="Georgia"/>
                <a:cs typeface="Georgia"/>
              </a:rPr>
              <a:t>And I will give the men that have transgressed my covenant, which have not performed the words of the covenant which they had made before me, when they cut the calf in twain, and passed between the parts thereof,</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34:19  |  Jeremiah 34:19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（和合本節號合併）猶大的首領、耶路撒冷的首領、太監、祭司，和國中的眾民曾將牛犢劈開，分成兩半，從其中經過，在我面前立約。後來又違背我的約，不遵行這約上的話。</a:t>
            </a:r>
          </a:p>
          <a:p xmlns:a="http://schemas.openxmlformats.org/drawingml/2006/main">
            <a:pPr algn="ctr">
              <a:buNone/>
            </a:pPr>
            <a:r>
              <a:rPr sz="2100">
                <a:solidFill>
                  <a:srgbClr val="FFFFFF"/>
                </a:solidFill>
                <a:latin typeface="Georgia"/>
                <a:ea typeface="Georgia"/>
                <a:cs typeface="Georgia"/>
              </a:rPr>
              <a:t>The princes of Judah, and the princes of Jerusalem, the eunuchs, and the priests, and all the people of the land, which passed between the parts of the calf;</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34:20  |  Jeremiah 34:20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我必將他們交在仇敵和尋索其命的人手中；他們的屍首必給空中的飛鳥和地上的野獸作食物。</a:t>
            </a:r>
          </a:p>
          <a:p xmlns:a="http://schemas.openxmlformats.org/drawingml/2006/main">
            <a:pPr algn="ctr">
              <a:buNone/>
            </a:pPr>
            <a:r>
              <a:rPr sz="2100">
                <a:solidFill>
                  <a:srgbClr val="FFFFFF"/>
                </a:solidFill>
                <a:latin typeface="Georgia"/>
                <a:ea typeface="Georgia"/>
                <a:cs typeface="Georgia"/>
              </a:rPr>
              <a:t>I will even give them into the hand of their enemies, and into the hand of them that seek their life: and their dead bodies shall be for meat unto the fowls of the heaven, and to the beasts of the earth.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34:21  |  Jeremiah 34:21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並且我必將猶大王西底家和他的首領交在他們仇敵和尋索其命的人，與那暫離你們而去巴比倫王軍隊的手中。</a:t>
            </a:r>
          </a:p>
          <a:p xmlns:a="http://schemas.openxmlformats.org/drawingml/2006/main">
            <a:pPr algn="ctr">
              <a:buNone/>
            </a:pPr>
            <a:r>
              <a:rPr sz="2100">
                <a:solidFill>
                  <a:srgbClr val="FFFFFF"/>
                </a:solidFill>
                <a:latin typeface="Georgia"/>
                <a:ea typeface="Georgia"/>
                <a:cs typeface="Georgia"/>
              </a:rPr>
              <a:t>And Zedekiah king of Judah and his princes will I give into the hand of their enemies, and into the hand of them that seek their life, and into the hand of the king of Babylon’s army, which are gone up from you.</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34:22  |  Jeremiah 34:22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耶和華說：我必吩咐他們回到這城，攻打這城，將城攻取，用火焚燒。我也要使猶大的城邑變為荒場，無人居住。」</a:t>
            </a:r>
          </a:p>
          <a:p xmlns:a="http://schemas.openxmlformats.org/drawingml/2006/main">
            <a:pPr algn="ctr">
              <a:buNone/>
            </a:pPr>
            <a:r>
              <a:rPr sz="2100">
                <a:solidFill>
                  <a:srgbClr val="FFFFFF"/>
                </a:solidFill>
                <a:latin typeface="Georgia"/>
                <a:ea typeface="Georgia"/>
                <a:cs typeface="Georgia"/>
              </a:rPr>
              <a:t>Behold, I will command, saith the LORD, and cause them to return to this city; and they shall fight against it, and take it, and burn it with fire: and I will make the cities of Judah a desolation without an inhabitant.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2026-08-30T04:08:09.1880000Z</dcterms:created>
  <dcterms:modified xsi:type="dcterms:W3CDTF">2026-08-30T04:08:09.1880000Z</dcterms:modified>
</coreProperties>
</file>