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527def0e5c46eb" /><Relationship Type="http://schemas.openxmlformats.org/officeDocument/2006/relationships/extended-properties" Target="/docProps/app.xml" Id="R88d612f04fbd492a" /><Relationship Type="http://schemas.openxmlformats.org/officeDocument/2006/relationships/officeDocument" Target="/ppt/presentation.xml" Id="R4e80cbb55c864e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9b318d5b2e421e"/>
  </p:sldMasterIdLst>
  <p:notesMasterIdLst>
    <p:notesMasterId xmlns:r="http://schemas.openxmlformats.org/officeDocument/2006/relationships" r:id="Ree6dbdc88545479e"/>
  </p:notesMasterIdLst>
  <p:sldIdLst>
    <p:sldId xmlns:r="http://schemas.openxmlformats.org/officeDocument/2006/relationships" id="256" r:id="R0c69164fc55b47b1"/>
    <p:sldId xmlns:r="http://schemas.openxmlformats.org/officeDocument/2006/relationships" id="257" r:id="R1f42f53d806247df"/>
    <p:sldId xmlns:r="http://schemas.openxmlformats.org/officeDocument/2006/relationships" id="258" r:id="R933c5fa82a054a98"/>
    <p:sldId xmlns:r="http://schemas.openxmlformats.org/officeDocument/2006/relationships" id="259" r:id="Rbd6f99d43a34435f"/>
    <p:sldId xmlns:r="http://schemas.openxmlformats.org/officeDocument/2006/relationships" id="260" r:id="R23a82716eaed43cf"/>
    <p:sldId xmlns:r="http://schemas.openxmlformats.org/officeDocument/2006/relationships" id="261" r:id="R438af901ca35468d"/>
    <p:sldId xmlns:r="http://schemas.openxmlformats.org/officeDocument/2006/relationships" id="262" r:id="R2a0f84442b2a4d40"/>
    <p:sldId xmlns:r="http://schemas.openxmlformats.org/officeDocument/2006/relationships" id="263" r:id="Rd9f5012532aa4f0a"/>
    <p:sldId xmlns:r="http://schemas.openxmlformats.org/officeDocument/2006/relationships" id="264" r:id="Rd82c16e1f47f4f19"/>
    <p:sldId xmlns:r="http://schemas.openxmlformats.org/officeDocument/2006/relationships" id="265" r:id="R86b2ccb6f41d4481"/>
    <p:sldId xmlns:r="http://schemas.openxmlformats.org/officeDocument/2006/relationships" id="266" r:id="Rf1f9fc43a4c04ad0"/>
    <p:sldId xmlns:r="http://schemas.openxmlformats.org/officeDocument/2006/relationships" id="267" r:id="R3b3f7c5a3c86414e"/>
    <p:sldId xmlns:r="http://schemas.openxmlformats.org/officeDocument/2006/relationships" id="268" r:id="R9c5a6db908d5420d"/>
    <p:sldId xmlns:r="http://schemas.openxmlformats.org/officeDocument/2006/relationships" id="269" r:id="Rf1008d21e1d74548"/>
    <p:sldId xmlns:r="http://schemas.openxmlformats.org/officeDocument/2006/relationships" id="270" r:id="R01631ba57ba54b54"/>
    <p:sldId xmlns:r="http://schemas.openxmlformats.org/officeDocument/2006/relationships" id="271" r:id="Rc08b16c0a59c477c"/>
    <p:sldId xmlns:r="http://schemas.openxmlformats.org/officeDocument/2006/relationships" id="272" r:id="R4fa8479f6d7d4a37"/>
    <p:sldId xmlns:r="http://schemas.openxmlformats.org/officeDocument/2006/relationships" id="273" r:id="R1ec214060f9245d8"/>
    <p:sldId xmlns:r="http://schemas.openxmlformats.org/officeDocument/2006/relationships" id="274" r:id="Rb12cb94821b34887"/>
    <p:sldId xmlns:r="http://schemas.openxmlformats.org/officeDocument/2006/relationships" id="275" r:id="R02eb1ee0201145f2"/>
    <p:sldId xmlns:r="http://schemas.openxmlformats.org/officeDocument/2006/relationships" id="276" r:id="R4230f97d47d94981"/>
    <p:sldId xmlns:r="http://schemas.openxmlformats.org/officeDocument/2006/relationships" id="277" r:id="R5d6f16fe4dda4e6b"/>
    <p:sldId xmlns:r="http://schemas.openxmlformats.org/officeDocument/2006/relationships" id="278" r:id="R0adaa3e856e94199"/>
    <p:sldId xmlns:r="http://schemas.openxmlformats.org/officeDocument/2006/relationships" id="279" r:id="Rc3119fdccbb147d2"/>
    <p:sldId xmlns:r="http://schemas.openxmlformats.org/officeDocument/2006/relationships" id="280" r:id="R475f3e575cea4899"/>
    <p:sldId xmlns:r="http://schemas.openxmlformats.org/officeDocument/2006/relationships" id="281" r:id="R223adb682f0a42db"/>
    <p:sldId xmlns:r="http://schemas.openxmlformats.org/officeDocument/2006/relationships" id="282" r:id="Rf6bce29a74754702"/>
    <p:sldId xmlns:r="http://schemas.openxmlformats.org/officeDocument/2006/relationships" id="283" r:id="R7ee92e4f91ec485e"/>
    <p:sldId xmlns:r="http://schemas.openxmlformats.org/officeDocument/2006/relationships" id="284" r:id="R7b9f1b34ac954b4c"/>
    <p:sldId xmlns:r="http://schemas.openxmlformats.org/officeDocument/2006/relationships" id="285" r:id="Rdbaa2cc539034a1d"/>
    <p:sldId xmlns:r="http://schemas.openxmlformats.org/officeDocument/2006/relationships" id="286" r:id="Rdc57dfc60452432f"/>
    <p:sldId xmlns:r="http://schemas.openxmlformats.org/officeDocument/2006/relationships" id="287" r:id="R490ee0ca119f41c8"/>
    <p:sldId xmlns:r="http://schemas.openxmlformats.org/officeDocument/2006/relationships" id="288" r:id="Re1083367046545bf"/>
    <p:sldId xmlns:r="http://schemas.openxmlformats.org/officeDocument/2006/relationships" id="289" r:id="R928d04aadf3e40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ed18d011f94e06" /><Relationship Type="http://schemas.openxmlformats.org/officeDocument/2006/relationships/slideMaster" Target="/ppt/slideMasters/slideMaster1.xml" Id="Re69b318d5b2e421e" /><Relationship Type="http://schemas.openxmlformats.org/officeDocument/2006/relationships/notesMaster" Target="/ppt/notesMasters/notesMaster1.xml" Id="Ree6dbdc88545479e" /><Relationship Type="http://schemas.openxmlformats.org/officeDocument/2006/relationships/presProps" Target="/ppt/presProps.xml" Id="R3d85a3f23b21457b" /><Relationship Type="http://schemas.openxmlformats.org/officeDocument/2006/relationships/tableStyles" Target="/ppt/tableStyles.xml" Id="R87f48e3e9c9a4447" /><Relationship Type="http://schemas.openxmlformats.org/officeDocument/2006/relationships/slide" Target="/ppt/slides/slide1.xml" Id="R0c69164fc55b47b1" /><Relationship Type="http://schemas.openxmlformats.org/officeDocument/2006/relationships/slide" Target="/ppt/slides/slide2.xml" Id="R1f42f53d806247df" /><Relationship Type="http://schemas.openxmlformats.org/officeDocument/2006/relationships/slide" Target="/ppt/slides/slide3.xml" Id="R933c5fa82a054a98" /><Relationship Type="http://schemas.openxmlformats.org/officeDocument/2006/relationships/slide" Target="/ppt/slides/slide4.xml" Id="Rbd6f99d43a34435f" /><Relationship Type="http://schemas.openxmlformats.org/officeDocument/2006/relationships/slide" Target="/ppt/slides/slide5.xml" Id="R23a82716eaed43cf" /><Relationship Type="http://schemas.openxmlformats.org/officeDocument/2006/relationships/slide" Target="/ppt/slides/slide6.xml" Id="R438af901ca35468d" /><Relationship Type="http://schemas.openxmlformats.org/officeDocument/2006/relationships/slide" Target="/ppt/slides/slide7.xml" Id="R2a0f84442b2a4d40" /><Relationship Type="http://schemas.openxmlformats.org/officeDocument/2006/relationships/slide" Target="/ppt/slides/slide8.xml" Id="Rd9f5012532aa4f0a" /><Relationship Type="http://schemas.openxmlformats.org/officeDocument/2006/relationships/slide" Target="/ppt/slides/slide9.xml" Id="Rd82c16e1f47f4f19" /><Relationship Type="http://schemas.openxmlformats.org/officeDocument/2006/relationships/slide" Target="/ppt/slides/slide10.xml" Id="R86b2ccb6f41d4481" /><Relationship Type="http://schemas.openxmlformats.org/officeDocument/2006/relationships/slide" Target="/ppt/slides/slide11.xml" Id="Rf1f9fc43a4c04ad0" /><Relationship Type="http://schemas.openxmlformats.org/officeDocument/2006/relationships/slide" Target="/ppt/slides/slide12.xml" Id="R3b3f7c5a3c86414e" /><Relationship Type="http://schemas.openxmlformats.org/officeDocument/2006/relationships/slide" Target="/ppt/slides/slide13.xml" Id="R9c5a6db908d5420d" /><Relationship Type="http://schemas.openxmlformats.org/officeDocument/2006/relationships/slide" Target="/ppt/slides/slide14.xml" Id="Rf1008d21e1d74548" /><Relationship Type="http://schemas.openxmlformats.org/officeDocument/2006/relationships/slide" Target="/ppt/slides/slide15.xml" Id="R01631ba57ba54b54" /><Relationship Type="http://schemas.openxmlformats.org/officeDocument/2006/relationships/slide" Target="/ppt/slides/slide16.xml" Id="Rc08b16c0a59c477c" /><Relationship Type="http://schemas.openxmlformats.org/officeDocument/2006/relationships/slide" Target="/ppt/slides/slide17.xml" Id="R4fa8479f6d7d4a37" /><Relationship Type="http://schemas.openxmlformats.org/officeDocument/2006/relationships/slide" Target="/ppt/slides/slide18.xml" Id="R1ec214060f9245d8" /><Relationship Type="http://schemas.openxmlformats.org/officeDocument/2006/relationships/slide" Target="/ppt/slides/slide19.xml" Id="Rb12cb94821b34887" /><Relationship Type="http://schemas.openxmlformats.org/officeDocument/2006/relationships/slide" Target="/ppt/slides/slide20.xml" Id="R02eb1ee0201145f2" /><Relationship Type="http://schemas.openxmlformats.org/officeDocument/2006/relationships/slide" Target="/ppt/slides/slide21.xml" Id="R4230f97d47d94981" /><Relationship Type="http://schemas.openxmlformats.org/officeDocument/2006/relationships/slide" Target="/ppt/slides/slide22.xml" Id="R5d6f16fe4dda4e6b" /><Relationship Type="http://schemas.openxmlformats.org/officeDocument/2006/relationships/slide" Target="/ppt/slides/slide23.xml" Id="R0adaa3e856e94199" /><Relationship Type="http://schemas.openxmlformats.org/officeDocument/2006/relationships/slide" Target="/ppt/slides/slide24.xml" Id="Rc3119fdccbb147d2" /><Relationship Type="http://schemas.openxmlformats.org/officeDocument/2006/relationships/slide" Target="/ppt/slides/slide25.xml" Id="R475f3e575cea4899" /><Relationship Type="http://schemas.openxmlformats.org/officeDocument/2006/relationships/slide" Target="/ppt/slides/slide26.xml" Id="R223adb682f0a42db" /><Relationship Type="http://schemas.openxmlformats.org/officeDocument/2006/relationships/slide" Target="/ppt/slides/slide27.xml" Id="Rf6bce29a74754702" /><Relationship Type="http://schemas.openxmlformats.org/officeDocument/2006/relationships/slide" Target="/ppt/slides/slide28.xml" Id="R7ee92e4f91ec485e" /><Relationship Type="http://schemas.openxmlformats.org/officeDocument/2006/relationships/slide" Target="/ppt/slides/slide29.xml" Id="R7b9f1b34ac954b4c" /><Relationship Type="http://schemas.openxmlformats.org/officeDocument/2006/relationships/slide" Target="/ppt/slides/slide30.xml" Id="Rdbaa2cc539034a1d" /><Relationship Type="http://schemas.openxmlformats.org/officeDocument/2006/relationships/slide" Target="/ppt/slides/slide31.xml" Id="Rdc57dfc60452432f" /><Relationship Type="http://schemas.openxmlformats.org/officeDocument/2006/relationships/slide" Target="/ppt/slides/slide32.xml" Id="R490ee0ca119f41c8" /><Relationship Type="http://schemas.openxmlformats.org/officeDocument/2006/relationships/slide" Target="/ppt/slides/slide33.xml" Id="Re1083367046545bf" /><Relationship Type="http://schemas.openxmlformats.org/officeDocument/2006/relationships/slide" Target="/ppt/slides/slide34.xml" Id="R928d04aadf3e40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cebef5d0ca48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01b01b44e74969" /><Relationship Type="http://schemas.openxmlformats.org/officeDocument/2006/relationships/notesMaster" Target="/ppt/notesMasters/notesMaster1.xml" Id="Radcee62cabc24a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63f2cbbfe84aa8" /><Relationship Type="http://schemas.openxmlformats.org/officeDocument/2006/relationships/notesMaster" Target="/ppt/notesMasters/notesMaster1.xml" Id="Rfec7155e513f47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5f489803b149e6" /><Relationship Type="http://schemas.openxmlformats.org/officeDocument/2006/relationships/notesMaster" Target="/ppt/notesMasters/notesMaster1.xml" Id="R05c58cca122849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123e9088244258" /><Relationship Type="http://schemas.openxmlformats.org/officeDocument/2006/relationships/notesMaster" Target="/ppt/notesMasters/notesMaster1.xml" Id="Re27acd5603bc40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44b08ef4cb14508" /><Relationship Type="http://schemas.openxmlformats.org/officeDocument/2006/relationships/notesMaster" Target="/ppt/notesMasters/notesMaster1.xml" Id="Rac3736d45d044f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b430a2bfdf44ac" /><Relationship Type="http://schemas.openxmlformats.org/officeDocument/2006/relationships/notesMaster" Target="/ppt/notesMasters/notesMaster1.xml" Id="R9e4f27cd4b2242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bd2e5b1f6c4e26" /><Relationship Type="http://schemas.openxmlformats.org/officeDocument/2006/relationships/notesMaster" Target="/ppt/notesMasters/notesMaster1.xml" Id="R96260edea14b41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c632f574874a22" /><Relationship Type="http://schemas.openxmlformats.org/officeDocument/2006/relationships/notesMaster" Target="/ppt/notesMasters/notesMaster1.xml" Id="R33fc9d3aa45f47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2369334b784924" /><Relationship Type="http://schemas.openxmlformats.org/officeDocument/2006/relationships/notesMaster" Target="/ppt/notesMasters/notesMaster1.xml" Id="Rf3a0921dc21c43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a54810f1ed419f" /><Relationship Type="http://schemas.openxmlformats.org/officeDocument/2006/relationships/notesMaster" Target="/ppt/notesMasters/notesMaster1.xml" Id="R1a0ff5fce21342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f54e403b25c4db8" /><Relationship Type="http://schemas.openxmlformats.org/officeDocument/2006/relationships/notesMaster" Target="/ppt/notesMasters/notesMaster1.xml" Id="R6411e3eb45c345e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d326b1fa25b42fa" /><Relationship Type="http://schemas.openxmlformats.org/officeDocument/2006/relationships/notesMaster" Target="/ppt/notesMasters/notesMaster1.xml" Id="Rae3f38a7f5ad481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fa547d5dc104221" /><Relationship Type="http://schemas.openxmlformats.org/officeDocument/2006/relationships/notesMaster" Target="/ppt/notesMasters/notesMaster1.xml" Id="R4f681144047c4a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3cfb560afed4efe" /><Relationship Type="http://schemas.openxmlformats.org/officeDocument/2006/relationships/notesMaster" Target="/ppt/notesMasters/notesMaster1.xml" Id="Ra51fdd53c41f469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4c7821a659c42c3" /><Relationship Type="http://schemas.openxmlformats.org/officeDocument/2006/relationships/notesMaster" Target="/ppt/notesMasters/notesMaster1.xml" Id="R53c457d0d8a9468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e33c747c2643a3" /><Relationship Type="http://schemas.openxmlformats.org/officeDocument/2006/relationships/notesMaster" Target="/ppt/notesMasters/notesMaster1.xml" Id="R8f241b8194954e0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088ba34f934bcd" /><Relationship Type="http://schemas.openxmlformats.org/officeDocument/2006/relationships/notesMaster" Target="/ppt/notesMasters/notesMaster1.xml" Id="Rc5b9ba27109242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bf3db00d3414496" /><Relationship Type="http://schemas.openxmlformats.org/officeDocument/2006/relationships/notesMaster" Target="/ppt/notesMasters/notesMaster1.xml" Id="R7b6a71e8ae6548d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c2bc11b0f641c0" /><Relationship Type="http://schemas.openxmlformats.org/officeDocument/2006/relationships/notesMaster" Target="/ppt/notesMasters/notesMaster1.xml" Id="R1b117907179c4d4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102ed444c94af9" /><Relationship Type="http://schemas.openxmlformats.org/officeDocument/2006/relationships/notesMaster" Target="/ppt/notesMasters/notesMaster1.xml" Id="R2d98c167d52e4af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b3235dc8a8d4e50" /><Relationship Type="http://schemas.openxmlformats.org/officeDocument/2006/relationships/notesMaster" Target="/ppt/notesMasters/notesMaster1.xml" Id="Re5f66b147235486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1e6893dc5948ba" /><Relationship Type="http://schemas.openxmlformats.org/officeDocument/2006/relationships/notesMaster" Target="/ppt/notesMasters/notesMaster1.xml" Id="Rd4e1111058ee421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f0409a5093d46e4" /><Relationship Type="http://schemas.openxmlformats.org/officeDocument/2006/relationships/notesMaster" Target="/ppt/notesMasters/notesMaster1.xml" Id="Rfe3a6e08d79548e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865cd1ff1b24ab1" /><Relationship Type="http://schemas.openxmlformats.org/officeDocument/2006/relationships/notesMaster" Target="/ppt/notesMasters/notesMaster1.xml" Id="R5fe432938a084dd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b27621eb3a04ac8" /><Relationship Type="http://schemas.openxmlformats.org/officeDocument/2006/relationships/notesMaster" Target="/ppt/notesMasters/notesMaster1.xml" Id="R5ee835daa508425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9ff66b04c4946e7" /><Relationship Type="http://schemas.openxmlformats.org/officeDocument/2006/relationships/notesMaster" Target="/ppt/notesMasters/notesMaster1.xml" Id="R283cb81c619f46c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530cbb6a1304aba" /><Relationship Type="http://schemas.openxmlformats.org/officeDocument/2006/relationships/notesMaster" Target="/ppt/notesMasters/notesMaster1.xml" Id="Ra73f84d0067c41a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7c6bdeefa1e4c0b" /><Relationship Type="http://schemas.openxmlformats.org/officeDocument/2006/relationships/notesMaster" Target="/ppt/notesMasters/notesMaster1.xml" Id="Rf897ad07ceee4d1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3cdda99b5064fc0" /><Relationship Type="http://schemas.openxmlformats.org/officeDocument/2006/relationships/notesMaster" Target="/ppt/notesMasters/notesMaster1.xml" Id="Rdd3050a0dd2144f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64db1cf0014fd4" /><Relationship Type="http://schemas.openxmlformats.org/officeDocument/2006/relationships/notesMaster" Target="/ppt/notesMasters/notesMaster1.xml" Id="R6b2aa744600248b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eb7f7bcb4eb4139" /><Relationship Type="http://schemas.openxmlformats.org/officeDocument/2006/relationships/notesMaster" Target="/ppt/notesMasters/notesMaster1.xml" Id="Rca2a75ac59394ed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fe011c0de6240cc" /><Relationship Type="http://schemas.openxmlformats.org/officeDocument/2006/relationships/notesMaster" Target="/ppt/notesMasters/notesMaster1.xml" Id="Re12ed46a102548bb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499c8ad06f140a6" /><Relationship Type="http://schemas.openxmlformats.org/officeDocument/2006/relationships/notesMaster" Target="/ppt/notesMasters/notesMaster1.xml" Id="R2d2cd839dd3c4bf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0935b8bdc4a4f11" /><Relationship Type="http://schemas.openxmlformats.org/officeDocument/2006/relationships/notesMaster" Target="/ppt/notesMasters/notesMaster1.xml" Id="R3efae9e125134a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2767323edf4fa4" /><Relationship Type="http://schemas.openxmlformats.org/officeDocument/2006/relationships/image" Target="/ppt/media/image.png" Id="R876e249e269f4895" /><Relationship Type="http://schemas.openxmlformats.org/officeDocument/2006/relationships/image" Target="/ppt/media/image2.png" Id="R48868d3b6f25425d" /><Relationship Type="http://schemas.openxmlformats.org/officeDocument/2006/relationships/image" Target="/ppt/media/image.jpeg" Id="R4ee17e28e6154d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0a40939064413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76e249e269f489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8868d3b6f25425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17e28e6154d7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690c3ea9f04b88" /><Relationship Type="http://schemas.openxmlformats.org/officeDocument/2006/relationships/slideLayout" Target="/ppt/slideLayouts/slideLayout1.xml" Id="Rd47803d7e9194087" /><Relationship Type="http://schemas.openxmlformats.org/officeDocument/2006/relationships/slideLayout" Target="/ppt/slideLayouts/slideLayout2.xml" Id="Rf1ab1bc51e234cd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7803d7e9194087"/>
    <p:sldLayoutId xmlns:r="http://schemas.openxmlformats.org/officeDocument/2006/relationships" id="2147483650" r:id="Rf1ab1bc51e234cd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ae16fcb41142c9" /><Relationship Type="http://schemas.openxmlformats.org/officeDocument/2006/relationships/notesSlide" Target="/ppt/notesSlides/notesSlide1.xml" Id="R628517ee18e64d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afd7061a6b46d0" /><Relationship Type="http://schemas.openxmlformats.org/officeDocument/2006/relationships/notesSlide" Target="/ppt/notesSlides/notesSlide2.xml" Id="Rdd81cd1ca2854e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ec06745f7c4c19" /><Relationship Type="http://schemas.openxmlformats.org/officeDocument/2006/relationships/notesSlide" Target="/ppt/notesSlides/notesSlide3.xml" Id="Rf78680b566dc4b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bea14466704562" /><Relationship Type="http://schemas.openxmlformats.org/officeDocument/2006/relationships/notesSlide" Target="/ppt/notesSlides/notesSlide4.xml" Id="R2212e965449443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5712a8371f4768" /><Relationship Type="http://schemas.openxmlformats.org/officeDocument/2006/relationships/notesSlide" Target="/ppt/notesSlides/notesSlide5.xml" Id="Re3ddcf319dcd4e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703f04ae58466d" /><Relationship Type="http://schemas.openxmlformats.org/officeDocument/2006/relationships/notesSlide" Target="/ppt/notesSlides/notesSlide6.xml" Id="Rc88f67b980dd43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18bf528d374c86" /><Relationship Type="http://schemas.openxmlformats.org/officeDocument/2006/relationships/notesSlide" Target="/ppt/notesSlides/notesSlide7.xml" Id="R8719e60bdec04e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470c77733a4700" /><Relationship Type="http://schemas.openxmlformats.org/officeDocument/2006/relationships/notesSlide" Target="/ppt/notesSlides/notesSlide8.xml" Id="R172b8b48304643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185523d9884df7" /><Relationship Type="http://schemas.openxmlformats.org/officeDocument/2006/relationships/notesSlide" Target="/ppt/notesSlides/notesSlide9.xml" Id="R7052bbc9cea445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e38d3120094d0a" /><Relationship Type="http://schemas.openxmlformats.org/officeDocument/2006/relationships/notesSlide" Target="/ppt/notesSlides/notesSlide10.xml" Id="R920b835a387847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4c08ea64e54902" /><Relationship Type="http://schemas.openxmlformats.org/officeDocument/2006/relationships/notesSlide" Target="/ppt/notesSlides/notesSlide11.xml" Id="R39070fe86f8a40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da2ff744754112" /><Relationship Type="http://schemas.openxmlformats.org/officeDocument/2006/relationships/notesSlide" Target="/ppt/notesSlides/notesSlide12.xml" Id="R058bae8060fe44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4f585d4b254498" /><Relationship Type="http://schemas.openxmlformats.org/officeDocument/2006/relationships/notesSlide" Target="/ppt/notesSlides/notesSlide13.xml" Id="R6a920d97752d4a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5a7be34a9a48cf" /><Relationship Type="http://schemas.openxmlformats.org/officeDocument/2006/relationships/notesSlide" Target="/ppt/notesSlides/notesSlide14.xml" Id="R22ab934d50a84b7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2bb9a7a1b341b3" /><Relationship Type="http://schemas.openxmlformats.org/officeDocument/2006/relationships/notesSlide" Target="/ppt/notesSlides/notesSlide15.xml" Id="R698eab8e92ee4aa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e50ae90c274a5e" /><Relationship Type="http://schemas.openxmlformats.org/officeDocument/2006/relationships/notesSlide" Target="/ppt/notesSlides/notesSlide16.xml" Id="R82949c47ec75452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93649b82d049a7" /><Relationship Type="http://schemas.openxmlformats.org/officeDocument/2006/relationships/notesSlide" Target="/ppt/notesSlides/notesSlide17.xml" Id="R5987616ea44d47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14ac0734d4083" /><Relationship Type="http://schemas.openxmlformats.org/officeDocument/2006/relationships/notesSlide" Target="/ppt/notesSlides/notesSlide18.xml" Id="R2bd254869be74fd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3d606b9ccc4dce" /><Relationship Type="http://schemas.openxmlformats.org/officeDocument/2006/relationships/notesSlide" Target="/ppt/notesSlides/notesSlide19.xml" Id="R243cacb9173c40d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010b4401344694" /><Relationship Type="http://schemas.openxmlformats.org/officeDocument/2006/relationships/notesSlide" Target="/ppt/notesSlides/notesSlide20.xml" Id="R8f945009ec79435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b45c255ac844ee" /><Relationship Type="http://schemas.openxmlformats.org/officeDocument/2006/relationships/notesSlide" Target="/ppt/notesSlides/notesSlide21.xml" Id="R457847734a6b49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1f6ce5914d4035" /><Relationship Type="http://schemas.openxmlformats.org/officeDocument/2006/relationships/notesSlide" Target="/ppt/notesSlides/notesSlide22.xml" Id="Rb802ca226563449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4fe037fa87403f" /><Relationship Type="http://schemas.openxmlformats.org/officeDocument/2006/relationships/notesSlide" Target="/ppt/notesSlides/notesSlide23.xml" Id="Raffb6401c7ea4c7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4c509f803f4960" /><Relationship Type="http://schemas.openxmlformats.org/officeDocument/2006/relationships/notesSlide" Target="/ppt/notesSlides/notesSlide24.xml" Id="R6cb9d4a429cc482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be99f674d04985" /><Relationship Type="http://schemas.openxmlformats.org/officeDocument/2006/relationships/notesSlide" Target="/ppt/notesSlides/notesSlide25.xml" Id="R01e299d69c824c1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a91e45461e42f8" /><Relationship Type="http://schemas.openxmlformats.org/officeDocument/2006/relationships/notesSlide" Target="/ppt/notesSlides/notesSlide26.xml" Id="Rb34bf73bc1ab447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1e47a7e6d4282" /><Relationship Type="http://schemas.openxmlformats.org/officeDocument/2006/relationships/notesSlide" Target="/ppt/notesSlides/notesSlide27.xml" Id="R16ab360b50cf4fe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b1c5f0533943bf" /><Relationship Type="http://schemas.openxmlformats.org/officeDocument/2006/relationships/notesSlide" Target="/ppt/notesSlides/notesSlide28.xml" Id="R5dc3c156318e4ab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75572d63545f5" /><Relationship Type="http://schemas.openxmlformats.org/officeDocument/2006/relationships/notesSlide" Target="/ppt/notesSlides/notesSlide29.xml" Id="Rf4f86fd309a24ab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e1765f15424e39" /><Relationship Type="http://schemas.openxmlformats.org/officeDocument/2006/relationships/notesSlide" Target="/ppt/notesSlides/notesSlide30.xml" Id="Rc60ae2af52d3464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7c381b6f4b4d11" /><Relationship Type="http://schemas.openxmlformats.org/officeDocument/2006/relationships/notesSlide" Target="/ppt/notesSlides/notesSlide31.xml" Id="R24d65b0cfa22452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25d8bef27b405b" /><Relationship Type="http://schemas.openxmlformats.org/officeDocument/2006/relationships/notesSlide" Target="/ppt/notesSlides/notesSlide32.xml" Id="R3658375612ce4f4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f47ba1d678438b" /><Relationship Type="http://schemas.openxmlformats.org/officeDocument/2006/relationships/notesSlide" Target="/ppt/notesSlides/notesSlide33.xml" Id="Re632d613463d415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539174d46498c" /><Relationship Type="http://schemas.openxmlformats.org/officeDocument/2006/relationships/notesSlide" Target="/ppt/notesSlides/notesSlide34.xml" Id="Re58e876da03e41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Ephesians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  |  Ephesians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所以，你們該效法神，好像蒙慈愛的兒女一樣。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therefore followers of God, as dear children;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  |  Ephesians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也要憑愛心行事，正如基督愛我們，為我們捨了自己，當作馨香的供物和祭物，獻與神。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walk in love, as Christ also hath loved us, and hath given himself for us an offering and a sacrifice to God for a sweetsmelling savour.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5:3  |  Ephesians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至於淫亂並一切污穢，或是貪婪，在你們中間連提都不可，方合聖徒的體統。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fornication, and all uncleanness, or covetousness, let it not be once named among you, as becometh saints;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5:4  |  Ephesians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淫詞、妄語，和戲笑的話都不相宜；總要說感謝的話。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filthiness, nor foolish talking, nor jesting, which are not convenient: but rather giving of thanks.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5:5  |  Ephesians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因為你們確實地知道，無論是淫亂的，是污穢的，是有貪心的，在基督和神的國裏都是無分的。有貪心的，就與拜偶像的一樣。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ye know, that no whoremonger, nor unclean person, nor covetous man, who is an idolater, hath any inheritance in the kingdom of Christ and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5:6  |  Ephesians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不要被人虛浮的話欺哄；因這些事，神的忿怒必臨到那悖逆之子。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 man deceive you with vain words: for because of these things cometh the wrath of God upon the children of disobedience.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5:7  |  Ephesians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所以，你們不要與他們同夥。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ye therefore partakers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5:8  |  Ephesians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從前你們是暗昧的，但如今在主裏面是光明的，行事為人就當像光明的子女。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were sometimes darkness, but now are ye light in the Lord: walk as children of light: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5:9  |  Ephesians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光明所結的果子就是一切良善、公義、誠實。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the fruit of the Spirit is in all goodness and righteousness and truth;)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5:10  |  Ephesians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總要察驗何為主所喜悅的事。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Proving what is acceptable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5:11  |  Ephesians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那暗昧無益的事，不要與人同行，倒要責備[行這事的人]；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have no fellowship with the unfruitful works of darkness, but rather reprove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5:12  |  Ephesians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因為他們暗中所行的，就是提起來也是可恥的。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a shame even to speak of those things which are done of them in secret.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5:13  |  Ephesians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凡事受了責備，就被光顯明出來，因為一切能顯明的就是光。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all things that are reproved are made manifest by the light: for whatsoever doth make manifest is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5:14  |  Ephesians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所以[主]說： 你這睡着的人當醒過來， 從死裏復活！ 基督就要光照你了。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he saith, Awake thou that sleepest, and arise from the dead, and Christ shall give thee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5:15  |  Ephesians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你們要謹慎行事，不要像愚昧人，當像智慧人。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 then that ye walk circumspectly, not as fools, but as wise,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5:16  |  Ephesians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要愛惜光陰，因為現今的世代邪惡。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Redeeming the time, because the days are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5:17  |  Ephesians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不要作糊塗人，要明白主的旨意如何。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be ye not unwise, but understanding what the will of the Lord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5:18  |  Ephesians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不要醉酒，酒能使人放蕩；乃要被[聖]靈充滿。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 not drunk with wine, wherein is excess; but be filled with the Spirit;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5:19  |  Ephesians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當用詩章、頌詞、靈歌彼此對說，口唱心和地讚美主。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Speaking to yourselves in psalms and hymns and spiritual songs, singing and making melody in your heart to the Lord;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5:20  |  Ephesians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凡事要奉我們主耶穌基督的名常常感謝父神。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Giving thanks always for all things unto God and the Father in the name of our Lord Jesus Christ;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5:21  |  Ephesians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又當存敬畏基督的心，彼此順服。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Submitting yourselves one to another in the fear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5:22  |  Ephesians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你們作妻子的，[當順服]自己的丈夫，如同[順服]主。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Wives, submit yourselves unto your own husbands, as unto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5:23  |  Ephesians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因為丈夫是妻子的頭，如同基督是教會的頭；他又是[教會]全體的救主。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husband is the head of the wife, even as Christ is the head of the church: and he is the saviour of the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5:24  |  Ephesians 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教會怎樣順服基督，妻子也要怎樣凡事順服丈夫。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as the church is subject unto Christ, so let the wives be to their own husbands in every 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5:25  |  Ephesians 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你們作丈夫的，要愛你們的妻子，正如基督愛教會，為教會捨己。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Husbands, love your wives, even as Christ also loved the church, and gave himself for 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5:26  |  Ephesians 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要用水藉着道把教會洗淨，成為聖潔，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might sanctify and cleanse it with the washing of water by the word,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5:27  |  Ephesians 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可以獻給自己，作個榮耀的教會，毫無玷污、皺紋等類的病，乃是聖潔沒有瑕疵的。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might present it to himself a glorious church, not having spot, or wrinkle, or any such thing; but that it should be holy and without blemish.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5:28  |  Ephesians 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丈夫也當照樣愛妻子，如同愛自己的身子；愛妻子便是愛自己了。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ought men to love their wives as their own bodies. He that loveth his wife loveth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5:29  |  Ephesians 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從來沒有人恨惡自己的身子，總是保養顧惜，正像基督待教會一樣，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 man ever yet hated his own flesh; but nourisheth and cherisheth it, even as the Lord the church: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5:30  |  Ephesians 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因我們是他身上的肢體。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members of his body, of his flesh, and of his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5:31  |  Ephesians 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為這個緣故，人要離開父母，與妻子連合，二人成為一體。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shall a man leave his father and mother, and shall be joined unto his wife, and they two shall be one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5:32  |  Ephesians 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這是極大的奧祕，但我是指着基督和教會說的。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a great mystery: but I speak concerning Christ and the church.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5:33  |  Ephesians 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然而，你們各人都當愛妻子，如同愛自己一樣。妻子也當敬重她的丈夫。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let every one of you in particular so love his wife even as himself; and the wife see that she reverence her husband.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2026-08-30T06:45:16.1560000Z</dcterms:created>
  <dcterms:modified xsi:type="dcterms:W3CDTF">2026-08-30T06:45:16.1560000Z</dcterms:modified>
</coreProperties>
</file>