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773ef7e2a4b4048" /><Relationship Type="http://schemas.openxmlformats.org/officeDocument/2006/relationships/extended-properties" Target="/docProps/app.xml" Id="R5bcf4d3798cb4aba" /><Relationship Type="http://schemas.openxmlformats.org/officeDocument/2006/relationships/officeDocument" Target="/ppt/presentation.xml" Id="Reeca1da5f57f47be" /></Relationships>
</file>

<file path=ppt/presentation.xml><?xml version="1.0" encoding="utf-8"?>
<p:presentation xmlns:p="http://schemas.openxmlformats.org/presentationml/2006/main">
  <p:sldMasterIdLst>
    <p:sldMasterId xmlns:r="http://schemas.openxmlformats.org/officeDocument/2006/relationships" id="2147483648" r:id="R28e487a78ce74d17"/>
  </p:sldMasterIdLst>
  <p:notesMasterIdLst>
    <p:notesMasterId xmlns:r="http://schemas.openxmlformats.org/officeDocument/2006/relationships" r:id="R08835a4aaaaf49ae"/>
  </p:notesMasterIdLst>
  <p:sldIdLst>
    <p:sldId xmlns:r="http://schemas.openxmlformats.org/officeDocument/2006/relationships" id="256" r:id="R8387e625287a4948"/>
    <p:sldId xmlns:r="http://schemas.openxmlformats.org/officeDocument/2006/relationships" id="257" r:id="Re5790739c0824007"/>
    <p:sldId xmlns:r="http://schemas.openxmlformats.org/officeDocument/2006/relationships" id="258" r:id="R3ce512332a624e72"/>
    <p:sldId xmlns:r="http://schemas.openxmlformats.org/officeDocument/2006/relationships" id="259" r:id="R924695f655aa412d"/>
    <p:sldId xmlns:r="http://schemas.openxmlformats.org/officeDocument/2006/relationships" id="260" r:id="Rb40938f35eef4574"/>
    <p:sldId xmlns:r="http://schemas.openxmlformats.org/officeDocument/2006/relationships" id="261" r:id="R265a64f0fb5d431d"/>
    <p:sldId xmlns:r="http://schemas.openxmlformats.org/officeDocument/2006/relationships" id="262" r:id="R4d741acd83c84959"/>
    <p:sldId xmlns:r="http://schemas.openxmlformats.org/officeDocument/2006/relationships" id="263" r:id="R0d252df7dd6d4ad5"/>
    <p:sldId xmlns:r="http://schemas.openxmlformats.org/officeDocument/2006/relationships" id="264" r:id="Rc6ece364bb0a4391"/>
    <p:sldId xmlns:r="http://schemas.openxmlformats.org/officeDocument/2006/relationships" id="265" r:id="R4eec1c081f3848d0"/>
    <p:sldId xmlns:r="http://schemas.openxmlformats.org/officeDocument/2006/relationships" id="266" r:id="Rdf04a8df16ea4fdd"/>
    <p:sldId xmlns:r="http://schemas.openxmlformats.org/officeDocument/2006/relationships" id="267" r:id="R6a91a3e6be054088"/>
    <p:sldId xmlns:r="http://schemas.openxmlformats.org/officeDocument/2006/relationships" id="268" r:id="R679849276550413b"/>
    <p:sldId xmlns:r="http://schemas.openxmlformats.org/officeDocument/2006/relationships" id="269" r:id="R6062de1423954a34"/>
    <p:sldId xmlns:r="http://schemas.openxmlformats.org/officeDocument/2006/relationships" id="270" r:id="R14f2fc187e0d44c0"/>
    <p:sldId xmlns:r="http://schemas.openxmlformats.org/officeDocument/2006/relationships" id="271" r:id="R327de13bf8a54a3a"/>
    <p:sldId xmlns:r="http://schemas.openxmlformats.org/officeDocument/2006/relationships" id="272" r:id="Rd2e1da2b0ce846ca"/>
    <p:sldId xmlns:r="http://schemas.openxmlformats.org/officeDocument/2006/relationships" id="273" r:id="R5bb4f005fa164410"/>
    <p:sldId xmlns:r="http://schemas.openxmlformats.org/officeDocument/2006/relationships" id="274" r:id="Rc81d2a5adeaf428e"/>
    <p:sldId xmlns:r="http://schemas.openxmlformats.org/officeDocument/2006/relationships" id="275" r:id="Rd50b92153c314d30"/>
    <p:sldId xmlns:r="http://schemas.openxmlformats.org/officeDocument/2006/relationships" id="276" r:id="Rc2737adbda0b4c27"/>
    <p:sldId xmlns:r="http://schemas.openxmlformats.org/officeDocument/2006/relationships" id="277" r:id="R308e3612343a40aa"/>
    <p:sldId xmlns:r="http://schemas.openxmlformats.org/officeDocument/2006/relationships" id="278" r:id="R22c3f6769f8e491d"/>
    <p:sldId xmlns:r="http://schemas.openxmlformats.org/officeDocument/2006/relationships" id="279" r:id="Rb7b949bf7dd94864"/>
    <p:sldId xmlns:r="http://schemas.openxmlformats.org/officeDocument/2006/relationships" id="280" r:id="Re467425fac06499b"/>
    <p:sldId xmlns:r="http://schemas.openxmlformats.org/officeDocument/2006/relationships" id="281" r:id="R655fcd27141a4729"/>
    <p:sldId xmlns:r="http://schemas.openxmlformats.org/officeDocument/2006/relationships" id="282" r:id="Rac6010c3462f44e2"/>
    <p:sldId xmlns:r="http://schemas.openxmlformats.org/officeDocument/2006/relationships" id="283" r:id="Rbd7d37f7cbb64a6a"/>
    <p:sldId xmlns:r="http://schemas.openxmlformats.org/officeDocument/2006/relationships" id="284" r:id="Rbcf16945bf394e24"/>
    <p:sldId xmlns:r="http://schemas.openxmlformats.org/officeDocument/2006/relationships" id="285" r:id="Rc7f2933648bc4a08"/>
    <p:sldId xmlns:r="http://schemas.openxmlformats.org/officeDocument/2006/relationships" id="286" r:id="R85ce6e90011343a4"/>
    <p:sldId xmlns:r="http://schemas.openxmlformats.org/officeDocument/2006/relationships" id="287" r:id="Rcae4888be9674b8c"/>
    <p:sldId xmlns:r="http://schemas.openxmlformats.org/officeDocument/2006/relationships" id="288" r:id="R7720c8c2c32042ad"/>
    <p:sldId xmlns:r="http://schemas.openxmlformats.org/officeDocument/2006/relationships" id="289" r:id="R00d0b8f504f844e0"/>
    <p:sldId xmlns:r="http://schemas.openxmlformats.org/officeDocument/2006/relationships" id="290" r:id="R74d8db2039114366"/>
    <p:sldId xmlns:r="http://schemas.openxmlformats.org/officeDocument/2006/relationships" id="291" r:id="Rd8ec7d8169664780"/>
    <p:sldId xmlns:r="http://schemas.openxmlformats.org/officeDocument/2006/relationships" id="292" r:id="Rbbfcb4de703e4bf3"/>
    <p:sldId xmlns:r="http://schemas.openxmlformats.org/officeDocument/2006/relationships" id="293" r:id="R143f54f40ac94bed"/>
    <p:sldId xmlns:r="http://schemas.openxmlformats.org/officeDocument/2006/relationships" id="294" r:id="R33de5d47c1654656"/>
    <p:sldId xmlns:r="http://schemas.openxmlformats.org/officeDocument/2006/relationships" id="295" r:id="R94ba2d0d290c4eee"/>
    <p:sldId xmlns:r="http://schemas.openxmlformats.org/officeDocument/2006/relationships" id="296" r:id="Rc6c6e18f9cd64dfb"/>
    <p:sldId xmlns:r="http://schemas.openxmlformats.org/officeDocument/2006/relationships" id="297" r:id="Re08dd5da4bb845ee"/>
    <p:sldId xmlns:r="http://schemas.openxmlformats.org/officeDocument/2006/relationships" id="298" r:id="Rf2e06c754e5948a5"/>
    <p:sldId xmlns:r="http://schemas.openxmlformats.org/officeDocument/2006/relationships" id="299" r:id="Rc323d689360a4fac"/>
    <p:sldId xmlns:r="http://schemas.openxmlformats.org/officeDocument/2006/relationships" id="300" r:id="Rb99d1edfe9934cbd"/>
    <p:sldId xmlns:r="http://schemas.openxmlformats.org/officeDocument/2006/relationships" id="301" r:id="R9cb0375460ed4b77"/>
    <p:sldId xmlns:r="http://schemas.openxmlformats.org/officeDocument/2006/relationships" id="302" r:id="R3c03219e98714f9f"/>
    <p:sldId xmlns:r="http://schemas.openxmlformats.org/officeDocument/2006/relationships" id="303" r:id="R8fac80d245514eea"/>
    <p:sldId xmlns:r="http://schemas.openxmlformats.org/officeDocument/2006/relationships" id="304" r:id="R646d698ff9ae4618"/>
    <p:sldId xmlns:r="http://schemas.openxmlformats.org/officeDocument/2006/relationships" id="305" r:id="Rcba7660b3a8b4d5b"/>
    <p:sldId xmlns:r="http://schemas.openxmlformats.org/officeDocument/2006/relationships" id="306" r:id="R33a2f9cc482643f6"/>
    <p:sldId xmlns:r="http://schemas.openxmlformats.org/officeDocument/2006/relationships" id="307" r:id="Rb5fae29f337549f8"/>
    <p:sldId xmlns:r="http://schemas.openxmlformats.org/officeDocument/2006/relationships" id="308" r:id="R18fb356d0cbb4287"/>
    <p:sldId xmlns:r="http://schemas.openxmlformats.org/officeDocument/2006/relationships" id="309" r:id="Rd13093df19a6470f"/>
    <p:sldId xmlns:r="http://schemas.openxmlformats.org/officeDocument/2006/relationships" id="310" r:id="R0fb493e68f9d450d"/>
    <p:sldId xmlns:r="http://schemas.openxmlformats.org/officeDocument/2006/relationships" id="311" r:id="R9e8df0422e63481c"/>
    <p:sldId xmlns:r="http://schemas.openxmlformats.org/officeDocument/2006/relationships" id="312" r:id="Rbdba744397bf4bdf"/>
    <p:sldId xmlns:r="http://schemas.openxmlformats.org/officeDocument/2006/relationships" id="313" r:id="R7610ac03558e4acd"/>
    <p:sldId xmlns:r="http://schemas.openxmlformats.org/officeDocument/2006/relationships" id="314" r:id="R99945e0af3cc41b1"/>
    <p:sldId xmlns:r="http://schemas.openxmlformats.org/officeDocument/2006/relationships" id="315" r:id="Ra6b6c853446c4624"/>
    <p:sldId xmlns:r="http://schemas.openxmlformats.org/officeDocument/2006/relationships" id="316" r:id="Ree05152f2a6b4eb1"/>
    <p:sldId xmlns:r="http://schemas.openxmlformats.org/officeDocument/2006/relationships" id="317" r:id="R0b1ddfdc584e460f"/>
    <p:sldId xmlns:r="http://schemas.openxmlformats.org/officeDocument/2006/relationships" id="318" r:id="Rea5ba36c537d42fd"/>
    <p:sldId xmlns:r="http://schemas.openxmlformats.org/officeDocument/2006/relationships" id="319" r:id="R1174e900e18c488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2ac8e4406014bf2" /><Relationship Type="http://schemas.openxmlformats.org/officeDocument/2006/relationships/slideMaster" Target="/ppt/slideMasters/slideMaster1.xml" Id="R28e487a78ce74d17" /><Relationship Type="http://schemas.openxmlformats.org/officeDocument/2006/relationships/notesMaster" Target="/ppt/notesMasters/notesMaster1.xml" Id="R08835a4aaaaf49ae" /><Relationship Type="http://schemas.openxmlformats.org/officeDocument/2006/relationships/presProps" Target="/ppt/presProps.xml" Id="Rebfb5442fefd437a" /><Relationship Type="http://schemas.openxmlformats.org/officeDocument/2006/relationships/tableStyles" Target="/ppt/tableStyles.xml" Id="R8427c50678164f66" /><Relationship Type="http://schemas.openxmlformats.org/officeDocument/2006/relationships/slide" Target="/ppt/slides/slide1.xml" Id="R8387e625287a4948" /><Relationship Type="http://schemas.openxmlformats.org/officeDocument/2006/relationships/slide" Target="/ppt/slides/slide2.xml" Id="Re5790739c0824007" /><Relationship Type="http://schemas.openxmlformats.org/officeDocument/2006/relationships/slide" Target="/ppt/slides/slide3.xml" Id="R3ce512332a624e72" /><Relationship Type="http://schemas.openxmlformats.org/officeDocument/2006/relationships/slide" Target="/ppt/slides/slide4.xml" Id="R924695f655aa412d" /><Relationship Type="http://schemas.openxmlformats.org/officeDocument/2006/relationships/slide" Target="/ppt/slides/slide5.xml" Id="Rb40938f35eef4574" /><Relationship Type="http://schemas.openxmlformats.org/officeDocument/2006/relationships/slide" Target="/ppt/slides/slide6.xml" Id="R265a64f0fb5d431d" /><Relationship Type="http://schemas.openxmlformats.org/officeDocument/2006/relationships/slide" Target="/ppt/slides/slide7.xml" Id="R4d741acd83c84959" /><Relationship Type="http://schemas.openxmlformats.org/officeDocument/2006/relationships/slide" Target="/ppt/slides/slide8.xml" Id="R0d252df7dd6d4ad5" /><Relationship Type="http://schemas.openxmlformats.org/officeDocument/2006/relationships/slide" Target="/ppt/slides/slide9.xml" Id="Rc6ece364bb0a4391" /><Relationship Type="http://schemas.openxmlformats.org/officeDocument/2006/relationships/slide" Target="/ppt/slides/slide10.xml" Id="R4eec1c081f3848d0" /><Relationship Type="http://schemas.openxmlformats.org/officeDocument/2006/relationships/slide" Target="/ppt/slides/slide11.xml" Id="Rdf04a8df16ea4fdd" /><Relationship Type="http://schemas.openxmlformats.org/officeDocument/2006/relationships/slide" Target="/ppt/slides/slide12.xml" Id="R6a91a3e6be054088" /><Relationship Type="http://schemas.openxmlformats.org/officeDocument/2006/relationships/slide" Target="/ppt/slides/slide13.xml" Id="R679849276550413b" /><Relationship Type="http://schemas.openxmlformats.org/officeDocument/2006/relationships/slide" Target="/ppt/slides/slide14.xml" Id="R6062de1423954a34" /><Relationship Type="http://schemas.openxmlformats.org/officeDocument/2006/relationships/slide" Target="/ppt/slides/slide15.xml" Id="R14f2fc187e0d44c0" /><Relationship Type="http://schemas.openxmlformats.org/officeDocument/2006/relationships/slide" Target="/ppt/slides/slide16.xml" Id="R327de13bf8a54a3a" /><Relationship Type="http://schemas.openxmlformats.org/officeDocument/2006/relationships/slide" Target="/ppt/slides/slide17.xml" Id="Rd2e1da2b0ce846ca" /><Relationship Type="http://schemas.openxmlformats.org/officeDocument/2006/relationships/slide" Target="/ppt/slides/slide18.xml" Id="R5bb4f005fa164410" /><Relationship Type="http://schemas.openxmlformats.org/officeDocument/2006/relationships/slide" Target="/ppt/slides/slide19.xml" Id="Rc81d2a5adeaf428e" /><Relationship Type="http://schemas.openxmlformats.org/officeDocument/2006/relationships/slide" Target="/ppt/slides/slide20.xml" Id="Rd50b92153c314d30" /><Relationship Type="http://schemas.openxmlformats.org/officeDocument/2006/relationships/slide" Target="/ppt/slides/slide21.xml" Id="Rc2737adbda0b4c27" /><Relationship Type="http://schemas.openxmlformats.org/officeDocument/2006/relationships/slide" Target="/ppt/slides/slide22.xml" Id="R308e3612343a40aa" /><Relationship Type="http://schemas.openxmlformats.org/officeDocument/2006/relationships/slide" Target="/ppt/slides/slide23.xml" Id="R22c3f6769f8e491d" /><Relationship Type="http://schemas.openxmlformats.org/officeDocument/2006/relationships/slide" Target="/ppt/slides/slide24.xml" Id="Rb7b949bf7dd94864" /><Relationship Type="http://schemas.openxmlformats.org/officeDocument/2006/relationships/slide" Target="/ppt/slides/slide25.xml" Id="Re467425fac06499b" /><Relationship Type="http://schemas.openxmlformats.org/officeDocument/2006/relationships/slide" Target="/ppt/slides/slide26.xml" Id="R655fcd27141a4729" /><Relationship Type="http://schemas.openxmlformats.org/officeDocument/2006/relationships/slide" Target="/ppt/slides/slide27.xml" Id="Rac6010c3462f44e2" /><Relationship Type="http://schemas.openxmlformats.org/officeDocument/2006/relationships/slide" Target="/ppt/slides/slide28.xml" Id="Rbd7d37f7cbb64a6a" /><Relationship Type="http://schemas.openxmlformats.org/officeDocument/2006/relationships/slide" Target="/ppt/slides/slide29.xml" Id="Rbcf16945bf394e24" /><Relationship Type="http://schemas.openxmlformats.org/officeDocument/2006/relationships/slide" Target="/ppt/slides/slide30.xml" Id="Rc7f2933648bc4a08" /><Relationship Type="http://schemas.openxmlformats.org/officeDocument/2006/relationships/slide" Target="/ppt/slides/slide31.xml" Id="R85ce6e90011343a4" /><Relationship Type="http://schemas.openxmlformats.org/officeDocument/2006/relationships/slide" Target="/ppt/slides/slide32.xml" Id="Rcae4888be9674b8c" /><Relationship Type="http://schemas.openxmlformats.org/officeDocument/2006/relationships/slide" Target="/ppt/slides/slide33.xml" Id="R7720c8c2c32042ad" /><Relationship Type="http://schemas.openxmlformats.org/officeDocument/2006/relationships/slide" Target="/ppt/slides/slide34.xml" Id="R00d0b8f504f844e0" /><Relationship Type="http://schemas.openxmlformats.org/officeDocument/2006/relationships/slide" Target="/ppt/slides/slide35.xml" Id="R74d8db2039114366" /><Relationship Type="http://schemas.openxmlformats.org/officeDocument/2006/relationships/slide" Target="/ppt/slides/slide36.xml" Id="Rd8ec7d8169664780" /><Relationship Type="http://schemas.openxmlformats.org/officeDocument/2006/relationships/slide" Target="/ppt/slides/slide37.xml" Id="Rbbfcb4de703e4bf3" /><Relationship Type="http://schemas.openxmlformats.org/officeDocument/2006/relationships/slide" Target="/ppt/slides/slide38.xml" Id="R143f54f40ac94bed" /><Relationship Type="http://schemas.openxmlformats.org/officeDocument/2006/relationships/slide" Target="/ppt/slides/slide39.xml" Id="R33de5d47c1654656" /><Relationship Type="http://schemas.openxmlformats.org/officeDocument/2006/relationships/slide" Target="/ppt/slides/slide40.xml" Id="R94ba2d0d290c4eee" /><Relationship Type="http://schemas.openxmlformats.org/officeDocument/2006/relationships/slide" Target="/ppt/slides/slide41.xml" Id="Rc6c6e18f9cd64dfb" /><Relationship Type="http://schemas.openxmlformats.org/officeDocument/2006/relationships/slide" Target="/ppt/slides/slide42.xml" Id="Re08dd5da4bb845ee" /><Relationship Type="http://schemas.openxmlformats.org/officeDocument/2006/relationships/slide" Target="/ppt/slides/slide43.xml" Id="Rf2e06c754e5948a5" /><Relationship Type="http://schemas.openxmlformats.org/officeDocument/2006/relationships/slide" Target="/ppt/slides/slide44.xml" Id="Rc323d689360a4fac" /><Relationship Type="http://schemas.openxmlformats.org/officeDocument/2006/relationships/slide" Target="/ppt/slides/slide45.xml" Id="Rb99d1edfe9934cbd" /><Relationship Type="http://schemas.openxmlformats.org/officeDocument/2006/relationships/slide" Target="/ppt/slides/slide46.xml" Id="R9cb0375460ed4b77" /><Relationship Type="http://schemas.openxmlformats.org/officeDocument/2006/relationships/slide" Target="/ppt/slides/slide47.xml" Id="R3c03219e98714f9f" /><Relationship Type="http://schemas.openxmlformats.org/officeDocument/2006/relationships/slide" Target="/ppt/slides/slide48.xml" Id="R8fac80d245514eea" /><Relationship Type="http://schemas.openxmlformats.org/officeDocument/2006/relationships/slide" Target="/ppt/slides/slide49.xml" Id="R646d698ff9ae4618" /><Relationship Type="http://schemas.openxmlformats.org/officeDocument/2006/relationships/slide" Target="/ppt/slides/slide50.xml" Id="Rcba7660b3a8b4d5b" /><Relationship Type="http://schemas.openxmlformats.org/officeDocument/2006/relationships/slide" Target="/ppt/slides/slide51.xml" Id="R33a2f9cc482643f6" /><Relationship Type="http://schemas.openxmlformats.org/officeDocument/2006/relationships/slide" Target="/ppt/slides/slide52.xml" Id="Rb5fae29f337549f8" /><Relationship Type="http://schemas.openxmlformats.org/officeDocument/2006/relationships/slide" Target="/ppt/slides/slide53.xml" Id="R18fb356d0cbb4287" /><Relationship Type="http://schemas.openxmlformats.org/officeDocument/2006/relationships/slide" Target="/ppt/slides/slide54.xml" Id="Rd13093df19a6470f" /><Relationship Type="http://schemas.openxmlformats.org/officeDocument/2006/relationships/slide" Target="/ppt/slides/slide55.xml" Id="R0fb493e68f9d450d" /><Relationship Type="http://schemas.openxmlformats.org/officeDocument/2006/relationships/slide" Target="/ppt/slides/slide56.xml" Id="R9e8df0422e63481c" /><Relationship Type="http://schemas.openxmlformats.org/officeDocument/2006/relationships/slide" Target="/ppt/slides/slide57.xml" Id="Rbdba744397bf4bdf" /><Relationship Type="http://schemas.openxmlformats.org/officeDocument/2006/relationships/slide" Target="/ppt/slides/slide58.xml" Id="R7610ac03558e4acd" /><Relationship Type="http://schemas.openxmlformats.org/officeDocument/2006/relationships/slide" Target="/ppt/slides/slide59.xml" Id="R99945e0af3cc41b1" /><Relationship Type="http://schemas.openxmlformats.org/officeDocument/2006/relationships/slide" Target="/ppt/slides/slide60.xml" Id="Ra6b6c853446c4624" /><Relationship Type="http://schemas.openxmlformats.org/officeDocument/2006/relationships/slide" Target="/ppt/slides/slide61.xml" Id="Ree05152f2a6b4eb1" /><Relationship Type="http://schemas.openxmlformats.org/officeDocument/2006/relationships/slide" Target="/ppt/slides/slide62.xml" Id="R0b1ddfdc584e460f" /><Relationship Type="http://schemas.openxmlformats.org/officeDocument/2006/relationships/slide" Target="/ppt/slides/slide63.xml" Id="Rea5ba36c537d42fd" /><Relationship Type="http://schemas.openxmlformats.org/officeDocument/2006/relationships/slide" Target="/ppt/slides/slide64.xml" Id="R1174e900e18c488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855843bc7b4e2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92aa49f172d45be" /><Relationship Type="http://schemas.openxmlformats.org/officeDocument/2006/relationships/notesMaster" Target="/ppt/notesMasters/notesMaster1.xml" Id="Rf846358a5f8a4c5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9d059ec66d49bf" /><Relationship Type="http://schemas.openxmlformats.org/officeDocument/2006/relationships/notesMaster" Target="/ppt/notesMasters/notesMaster1.xml" Id="R71069f4439f94943" /></Relationships>
</file>

<file path=ppt/notesSlides/_rels/notesSlide3.xml.rels>&#65279;<?xml version="1.0" encoding="utf-8"?><Relationships xmlns="http://schemas.openxmlformats.org/package/2006/relationships"><Relationship Type="http://schemas.openxmlformats.org/officeDocument/2006/relationships/slide" Target="/ppt/slides/slide3.xml" Id="R63f719fb276e46a9" /><Relationship Type="http://schemas.openxmlformats.org/officeDocument/2006/relationships/notesMaster" Target="/ppt/notesMasters/notesMaster1.xml" Id="R0141d3ff893347f1" /></Relationships>
</file>

<file path=ppt/notesSlides/_rels/notesSlide4.xml.rels>&#65279;<?xml version="1.0" encoding="utf-8"?><Relationships xmlns="http://schemas.openxmlformats.org/package/2006/relationships"><Relationship Type="http://schemas.openxmlformats.org/officeDocument/2006/relationships/slide" Target="/ppt/slides/slide4.xml" Id="Rac298ebfb5f14a4e" /><Relationship Type="http://schemas.openxmlformats.org/officeDocument/2006/relationships/notesMaster" Target="/ppt/notesMasters/notesMaster1.xml" Id="R136fff11dbc048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e8dd45c15c8446dc" /><Relationship Type="http://schemas.openxmlformats.org/officeDocument/2006/relationships/notesMaster" Target="/ppt/notesMasters/notesMaster1.xml" Id="R90b2dc0816f34021" /></Relationships>
</file>

<file path=ppt/notesSlides/_rels/notesSlide6.xml.rels>&#65279;<?xml version="1.0" encoding="utf-8"?><Relationships xmlns="http://schemas.openxmlformats.org/package/2006/relationships"><Relationship Type="http://schemas.openxmlformats.org/officeDocument/2006/relationships/slide" Target="/ppt/slides/slide6.xml" Id="R8a5a42f1145c4edf" /><Relationship Type="http://schemas.openxmlformats.org/officeDocument/2006/relationships/notesMaster" Target="/ppt/notesMasters/notesMaster1.xml" Id="Ra3030052853d4517" /></Relationships>
</file>

<file path=ppt/notesSlides/_rels/notesSlide7.xml.rels>&#65279;<?xml version="1.0" encoding="utf-8"?><Relationships xmlns="http://schemas.openxmlformats.org/package/2006/relationships"><Relationship Type="http://schemas.openxmlformats.org/officeDocument/2006/relationships/slide" Target="/ppt/slides/slide7.xml" Id="R0155b3e75a8047f5" /><Relationship Type="http://schemas.openxmlformats.org/officeDocument/2006/relationships/notesMaster" Target="/ppt/notesMasters/notesMaster1.xml" Id="R5043246d662144fd" /></Relationships>
</file>

<file path=ppt/notesSlides/_rels/notesSlide8.xml.rels>&#65279;<?xml version="1.0" encoding="utf-8"?><Relationships xmlns="http://schemas.openxmlformats.org/package/2006/relationships"><Relationship Type="http://schemas.openxmlformats.org/officeDocument/2006/relationships/slide" Target="/ppt/slides/slide8.xml" Id="R2b32ef9aa5614063" /><Relationship Type="http://schemas.openxmlformats.org/officeDocument/2006/relationships/notesMaster" Target="/ppt/notesMasters/notesMaster1.xml" Id="R35493e06070f41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1904e36f62474564" /><Relationship Type="http://schemas.openxmlformats.org/officeDocument/2006/relationships/notesMaster" Target="/ppt/notesMasters/notesMaster1.xml" Id="R40a57efb127a4ad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0854fc4c10e4ab6" /><Relationship Type="http://schemas.openxmlformats.org/officeDocument/2006/relationships/notesMaster" Target="/ppt/notesMasters/notesMaster1.xml" Id="R4be70103207a427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0155b50705e4ebd" /><Relationship Type="http://schemas.openxmlformats.org/officeDocument/2006/relationships/notesMaster" Target="/ppt/notesMasters/notesMaster1.xml" Id="R8baa7511ede2446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9e17c0f2bd9411c" /><Relationship Type="http://schemas.openxmlformats.org/officeDocument/2006/relationships/notesMaster" Target="/ppt/notesMasters/notesMaster1.xml" Id="R3a6e1f369df1415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d7fd1787d6b4404" /><Relationship Type="http://schemas.openxmlformats.org/officeDocument/2006/relationships/notesMaster" Target="/ppt/notesMasters/notesMaster1.xml" Id="R9a55b108154b416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9b1ae2c5c2d4418" /><Relationship Type="http://schemas.openxmlformats.org/officeDocument/2006/relationships/notesMaster" Target="/ppt/notesMasters/notesMaster1.xml" Id="Rcbf38aa7842c4f6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0f1849bc4f04343" /><Relationship Type="http://schemas.openxmlformats.org/officeDocument/2006/relationships/notesMaster" Target="/ppt/notesMasters/notesMaster1.xml" Id="Rd74da5ebbc924e6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cca98e490a347c2" /><Relationship Type="http://schemas.openxmlformats.org/officeDocument/2006/relationships/notesMaster" Target="/ppt/notesMasters/notesMaster1.xml" Id="Rbe5a98aa581449c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74644d7f4f84be5" /><Relationship Type="http://schemas.openxmlformats.org/officeDocument/2006/relationships/notesMaster" Target="/ppt/notesMasters/notesMaster1.xml" Id="Rcd92e87fcbc34c5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c0ed7a0ad07430f" /><Relationship Type="http://schemas.openxmlformats.org/officeDocument/2006/relationships/notesMaster" Target="/ppt/notesMasters/notesMaster1.xml" Id="Rbc5b8ef7d1b646d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75c87947008411f" /><Relationship Type="http://schemas.openxmlformats.org/officeDocument/2006/relationships/notesMaster" Target="/ppt/notesMasters/notesMaster1.xml" Id="Rbf0f28213f614d7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05c4d609c124e0e" /><Relationship Type="http://schemas.openxmlformats.org/officeDocument/2006/relationships/notesMaster" Target="/ppt/notesMasters/notesMaster1.xml" Id="R37a27b1f944b49c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94cc8beaa254f8d" /><Relationship Type="http://schemas.openxmlformats.org/officeDocument/2006/relationships/notesMaster" Target="/ppt/notesMasters/notesMaster1.xml" Id="Rfe78047a726e43e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92c5e73d96f4747" /><Relationship Type="http://schemas.openxmlformats.org/officeDocument/2006/relationships/notesMaster" Target="/ppt/notesMasters/notesMaster1.xml" Id="Re763e73e8bba4ae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b3b0e39046347ab" /><Relationship Type="http://schemas.openxmlformats.org/officeDocument/2006/relationships/notesMaster" Target="/ppt/notesMasters/notesMaster1.xml" Id="R9634133a013c491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9a5ed2a728c4ba1" /><Relationship Type="http://schemas.openxmlformats.org/officeDocument/2006/relationships/notesMaster" Target="/ppt/notesMasters/notesMaster1.xml" Id="R6305f1440b0e4de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9381902dd824541" /><Relationship Type="http://schemas.openxmlformats.org/officeDocument/2006/relationships/notesMaster" Target="/ppt/notesMasters/notesMaster1.xml" Id="R3758cecdf9874ef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0d1fc46afb24f4f" /><Relationship Type="http://schemas.openxmlformats.org/officeDocument/2006/relationships/notesMaster" Target="/ppt/notesMasters/notesMaster1.xml" Id="Rc4650e7721c543c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eba4ab8d7ef4a0e" /><Relationship Type="http://schemas.openxmlformats.org/officeDocument/2006/relationships/notesMaster" Target="/ppt/notesMasters/notesMaster1.xml" Id="R669c31c6d92a424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8b4a5f2645641ac" /><Relationship Type="http://schemas.openxmlformats.org/officeDocument/2006/relationships/notesMaster" Target="/ppt/notesMasters/notesMaster1.xml" Id="R86362ea2d31d45f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eb203a995a84805" /><Relationship Type="http://schemas.openxmlformats.org/officeDocument/2006/relationships/notesMaster" Target="/ppt/notesMasters/notesMaster1.xml" Id="R45b4a306e9dd46e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6443ac02efc463f" /><Relationship Type="http://schemas.openxmlformats.org/officeDocument/2006/relationships/notesMaster" Target="/ppt/notesMasters/notesMaster1.xml" Id="R79242605cf814f5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95eaffd25c34e45" /><Relationship Type="http://schemas.openxmlformats.org/officeDocument/2006/relationships/notesMaster" Target="/ppt/notesMasters/notesMaster1.xml" Id="Rde8465c692754ec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77f83262c234970" /><Relationship Type="http://schemas.openxmlformats.org/officeDocument/2006/relationships/notesMaster" Target="/ppt/notesMasters/notesMaster1.xml" Id="Ra1e58be3951a477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e573ca4a2fe4f25" /><Relationship Type="http://schemas.openxmlformats.org/officeDocument/2006/relationships/notesMaster" Target="/ppt/notesMasters/notesMaster1.xml" Id="R71b8a67ba0bb48a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aabcb80b73c483d" /><Relationship Type="http://schemas.openxmlformats.org/officeDocument/2006/relationships/notesMaster" Target="/ppt/notesMasters/notesMaster1.xml" Id="Rb44523d0fe28465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efb5fa57e0f4e67" /><Relationship Type="http://schemas.openxmlformats.org/officeDocument/2006/relationships/notesMaster" Target="/ppt/notesMasters/notesMaster1.xml" Id="Rdf19edce77a74dd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90242879bab428a" /><Relationship Type="http://schemas.openxmlformats.org/officeDocument/2006/relationships/notesMaster" Target="/ppt/notesMasters/notesMaster1.xml" Id="R2a34b88c2b96426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6f468b4509a4f9c" /><Relationship Type="http://schemas.openxmlformats.org/officeDocument/2006/relationships/notesMaster" Target="/ppt/notesMasters/notesMaster1.xml" Id="R95889333ba9a45e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32d36061afe466e" /><Relationship Type="http://schemas.openxmlformats.org/officeDocument/2006/relationships/notesMaster" Target="/ppt/notesMasters/notesMaster1.xml" Id="R544f4f03938c453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b808de2bb8d41fc" /><Relationship Type="http://schemas.openxmlformats.org/officeDocument/2006/relationships/notesMaster" Target="/ppt/notesMasters/notesMaster1.xml" Id="Rd99da96cb3624bd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c3787d75daa49e6" /><Relationship Type="http://schemas.openxmlformats.org/officeDocument/2006/relationships/notesMaster" Target="/ppt/notesMasters/notesMaster1.xml" Id="R1c5d399a1062402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69cdb3b59504171" /><Relationship Type="http://schemas.openxmlformats.org/officeDocument/2006/relationships/notesMaster" Target="/ppt/notesMasters/notesMaster1.xml" Id="R1de92f26c58f484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afd1eba1d684cb6" /><Relationship Type="http://schemas.openxmlformats.org/officeDocument/2006/relationships/notesMaster" Target="/ppt/notesMasters/notesMaster1.xml" Id="R214b19a0ab05418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275d761838f46cb" /><Relationship Type="http://schemas.openxmlformats.org/officeDocument/2006/relationships/notesMaster" Target="/ppt/notesMasters/notesMaster1.xml" Id="R248db9bace22482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313fa6512924012" /><Relationship Type="http://schemas.openxmlformats.org/officeDocument/2006/relationships/notesMaster" Target="/ppt/notesMasters/notesMaster1.xml" Id="Rb297f7a06b91415a"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4a96bb89150c43a4" /><Relationship Type="http://schemas.openxmlformats.org/officeDocument/2006/relationships/notesMaster" Target="/ppt/notesMasters/notesMaster1.xml" Id="R2f85475fac0f411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f87100f7c2e4813" /><Relationship Type="http://schemas.openxmlformats.org/officeDocument/2006/relationships/notesMaster" Target="/ppt/notesMasters/notesMaster1.xml" Id="Rb5a41f297a5f48a2"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0c124d4434aa4584" /><Relationship Type="http://schemas.openxmlformats.org/officeDocument/2006/relationships/notesMaster" Target="/ppt/notesMasters/notesMaster1.xml" Id="R56c459fa598e420f"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71346ff15f794e61" /><Relationship Type="http://schemas.openxmlformats.org/officeDocument/2006/relationships/notesMaster" Target="/ppt/notesMasters/notesMaster1.xml" Id="R0bb8fa0642244ec0"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ec1e1464f81e4168" /><Relationship Type="http://schemas.openxmlformats.org/officeDocument/2006/relationships/notesMaster" Target="/ppt/notesMasters/notesMaster1.xml" Id="R6cd24b2c2ad84a9e"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3638d048aa2442ae" /><Relationship Type="http://schemas.openxmlformats.org/officeDocument/2006/relationships/notesMaster" Target="/ppt/notesMasters/notesMaster1.xml" Id="R32dcef44c6404c7e"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039ab64220d342ab" /><Relationship Type="http://schemas.openxmlformats.org/officeDocument/2006/relationships/notesMaster" Target="/ppt/notesMasters/notesMaster1.xml" Id="R2ca0002b182a413e"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fa8ef203500b456e" /><Relationship Type="http://schemas.openxmlformats.org/officeDocument/2006/relationships/notesMaster" Target="/ppt/notesMasters/notesMaster1.xml" Id="R18e9a6ebb70f45dc"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67a0b223a31d41c2" /><Relationship Type="http://schemas.openxmlformats.org/officeDocument/2006/relationships/notesMaster" Target="/ppt/notesMasters/notesMaster1.xml" Id="R42c7270aac214370"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f86c872bcc2040c4" /><Relationship Type="http://schemas.openxmlformats.org/officeDocument/2006/relationships/notesMaster" Target="/ppt/notesMasters/notesMaster1.xml" Id="Rd20beb36d4254da9"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9a9d8b90902f4c07" /><Relationship Type="http://schemas.openxmlformats.org/officeDocument/2006/relationships/notesMaster" Target="/ppt/notesMasters/notesMaster1.xml" Id="R1ee3f602c3204423"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fec228f902144adb" /><Relationship Type="http://schemas.openxmlformats.org/officeDocument/2006/relationships/notesMaster" Target="/ppt/notesMasters/notesMaster1.xml" Id="Rd14bd966b2ab4944"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9cf13704e019497c" /><Relationship Type="http://schemas.openxmlformats.org/officeDocument/2006/relationships/notesMaster" Target="/ppt/notesMasters/notesMaster1.xml" Id="R7860b2981bd74ac9"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3a3ef40cf0d740c0" /><Relationship Type="http://schemas.openxmlformats.org/officeDocument/2006/relationships/notesMaster" Target="/ppt/notesMasters/notesMaster1.xml" Id="R5fd45d752e53407b"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09d686c1e6474a1d" /><Relationship Type="http://schemas.openxmlformats.org/officeDocument/2006/relationships/notesMaster" Target="/ppt/notesMasters/notesMaster1.xml" Id="Re717721eb8bf4596"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0be7148d91d9456a" /><Relationship Type="http://schemas.openxmlformats.org/officeDocument/2006/relationships/notesMaster" Target="/ppt/notesMasters/notesMaster1.xml" Id="Rcaa44b0c43ac4a41"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5bb9cdeb982047f3" /><Relationship Type="http://schemas.openxmlformats.org/officeDocument/2006/relationships/notesMaster" Target="/ppt/notesMasters/notesMaster1.xml" Id="R32b8e8df99fc46bc"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7a6b7dc517154049" /><Relationship Type="http://schemas.openxmlformats.org/officeDocument/2006/relationships/notesMaster" Target="/ppt/notesMasters/notesMaster1.xml" Id="R0837827ff922440e"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a64a079f596b4bbd" /><Relationship Type="http://schemas.openxmlformats.org/officeDocument/2006/relationships/notesMaster" Target="/ppt/notesMasters/notesMaster1.xml" Id="R0e6c21bcb42a46c1"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a6d5e583d3104e81" /><Relationship Type="http://schemas.openxmlformats.org/officeDocument/2006/relationships/notesMaster" Target="/ppt/notesMasters/notesMaster1.xml" Id="R9ac6c5cb847a4f3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40d182fa20a4fee" /><Relationship Type="http://schemas.openxmlformats.org/officeDocument/2006/relationships/image" Target="/ppt/media/image.png" Id="Rd3b12d6261f74d81" /><Relationship Type="http://schemas.openxmlformats.org/officeDocument/2006/relationships/image" Target="/ppt/media/image2.png" Id="R550f37b9466d4b29" /><Relationship Type="http://schemas.openxmlformats.org/officeDocument/2006/relationships/image" Target="/ppt/media/image.jpeg" Id="R9e4fd8bb61954a1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059ce267fde4bc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3b12d6261f74d8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50f37b9466d4b2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e4fd8bb61954a1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d53bfdbab474bed" /><Relationship Type="http://schemas.openxmlformats.org/officeDocument/2006/relationships/slideLayout" Target="/ppt/slideLayouts/slideLayout1.xml" Id="R1486f603dfe0469b" /><Relationship Type="http://schemas.openxmlformats.org/officeDocument/2006/relationships/slideLayout" Target="/ppt/slideLayouts/slideLayout2.xml" Id="Rf80cc2b61b8f4d4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486f603dfe0469b"/>
    <p:sldLayoutId xmlns:r="http://schemas.openxmlformats.org/officeDocument/2006/relationships" id="2147483650" r:id="Rf80cc2b61b8f4d4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4e5947faaa845da" /><Relationship Type="http://schemas.openxmlformats.org/officeDocument/2006/relationships/notesSlide" Target="/ppt/notesSlides/notesSlide1.xml" Id="R6985c6860c54443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0d40da57fd3450c" /><Relationship Type="http://schemas.openxmlformats.org/officeDocument/2006/relationships/notesSlide" Target="/ppt/notesSlides/notesSlide2.xml" Id="Ra99e6ef9198b46c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9d7830a316e491e" /><Relationship Type="http://schemas.openxmlformats.org/officeDocument/2006/relationships/notesSlide" Target="/ppt/notesSlides/notesSlide3.xml" Id="R0542aaa85be244b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4ff8cf468e240b8" /><Relationship Type="http://schemas.openxmlformats.org/officeDocument/2006/relationships/notesSlide" Target="/ppt/notesSlides/notesSlide4.xml" Id="R00cfac024ea0410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74b3156c6d943e0" /><Relationship Type="http://schemas.openxmlformats.org/officeDocument/2006/relationships/notesSlide" Target="/ppt/notesSlides/notesSlide5.xml" Id="R30dedbc772004df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194d136c22d477c" /><Relationship Type="http://schemas.openxmlformats.org/officeDocument/2006/relationships/notesSlide" Target="/ppt/notesSlides/notesSlide6.xml" Id="R23092df8f50545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d35cd53827e4d93" /><Relationship Type="http://schemas.openxmlformats.org/officeDocument/2006/relationships/notesSlide" Target="/ppt/notesSlides/notesSlide7.xml" Id="R96c7a42ccdb847c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5fe2f179ea240c9" /><Relationship Type="http://schemas.openxmlformats.org/officeDocument/2006/relationships/notesSlide" Target="/ppt/notesSlides/notesSlide8.xml" Id="R205c97b5385f40f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55a4806b4404220" /><Relationship Type="http://schemas.openxmlformats.org/officeDocument/2006/relationships/notesSlide" Target="/ppt/notesSlides/notesSlide9.xml" Id="R9591efcd1c5040c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969783585f441de" /><Relationship Type="http://schemas.openxmlformats.org/officeDocument/2006/relationships/notesSlide" Target="/ppt/notesSlides/notesSlide10.xml" Id="R9eaec1349d58415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dd55759f94a4fdf" /><Relationship Type="http://schemas.openxmlformats.org/officeDocument/2006/relationships/notesSlide" Target="/ppt/notesSlides/notesSlide11.xml" Id="R92e42b76d645480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66168ed8a384b6e" /><Relationship Type="http://schemas.openxmlformats.org/officeDocument/2006/relationships/notesSlide" Target="/ppt/notesSlides/notesSlide12.xml" Id="R2f49c1b308f343a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3395249f25f48fc" /><Relationship Type="http://schemas.openxmlformats.org/officeDocument/2006/relationships/notesSlide" Target="/ppt/notesSlides/notesSlide13.xml" Id="Red390d1942ef458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f064e4c53cb4ee8" /><Relationship Type="http://schemas.openxmlformats.org/officeDocument/2006/relationships/notesSlide" Target="/ppt/notesSlides/notesSlide14.xml" Id="R7b2c68aa47c1416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7123e5808ca4641" /><Relationship Type="http://schemas.openxmlformats.org/officeDocument/2006/relationships/notesSlide" Target="/ppt/notesSlides/notesSlide15.xml" Id="Rb31864507d294b4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984cb6e1ce247e0" /><Relationship Type="http://schemas.openxmlformats.org/officeDocument/2006/relationships/notesSlide" Target="/ppt/notesSlides/notesSlide16.xml" Id="Rd0380cc940e7487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3bc3e402f8a418f" /><Relationship Type="http://schemas.openxmlformats.org/officeDocument/2006/relationships/notesSlide" Target="/ppt/notesSlides/notesSlide17.xml" Id="Rac8614b0d10b421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32bf017b6fa455e" /><Relationship Type="http://schemas.openxmlformats.org/officeDocument/2006/relationships/notesSlide" Target="/ppt/notesSlides/notesSlide18.xml" Id="Rb913682ab3fd4ac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1039f04df0b435a" /><Relationship Type="http://schemas.openxmlformats.org/officeDocument/2006/relationships/notesSlide" Target="/ppt/notesSlides/notesSlide19.xml" Id="Ra1486de24a6342c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14e75fb066d41a7" /><Relationship Type="http://schemas.openxmlformats.org/officeDocument/2006/relationships/notesSlide" Target="/ppt/notesSlides/notesSlide20.xml" Id="Rc1144ee433c245a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68fcf28032e4a4e" /><Relationship Type="http://schemas.openxmlformats.org/officeDocument/2006/relationships/notesSlide" Target="/ppt/notesSlides/notesSlide21.xml" Id="R12e322be6e4f404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ff76294685348fe" /><Relationship Type="http://schemas.openxmlformats.org/officeDocument/2006/relationships/notesSlide" Target="/ppt/notesSlides/notesSlide22.xml" Id="Re9ffc699091446b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b4ca7ea9bf04fdb" /><Relationship Type="http://schemas.openxmlformats.org/officeDocument/2006/relationships/notesSlide" Target="/ppt/notesSlides/notesSlide23.xml" Id="R20102b3232f9402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c2425b7c7dc45e7" /><Relationship Type="http://schemas.openxmlformats.org/officeDocument/2006/relationships/notesSlide" Target="/ppt/notesSlides/notesSlide24.xml" Id="R882779ae57be4b7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9ba7b2fd06d4146" /><Relationship Type="http://schemas.openxmlformats.org/officeDocument/2006/relationships/notesSlide" Target="/ppt/notesSlides/notesSlide25.xml" Id="R7a19446a94ba400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bf0d683d67c496c" /><Relationship Type="http://schemas.openxmlformats.org/officeDocument/2006/relationships/notesSlide" Target="/ppt/notesSlides/notesSlide26.xml" Id="R56f9a544b8d3490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9f2e4bddfbd4897" /><Relationship Type="http://schemas.openxmlformats.org/officeDocument/2006/relationships/notesSlide" Target="/ppt/notesSlides/notesSlide27.xml" Id="R21769d5801aa414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ffe3519e18646e1" /><Relationship Type="http://schemas.openxmlformats.org/officeDocument/2006/relationships/notesSlide" Target="/ppt/notesSlides/notesSlide28.xml" Id="R3d257484683c4c0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c1e7e3294a64060" /><Relationship Type="http://schemas.openxmlformats.org/officeDocument/2006/relationships/notesSlide" Target="/ppt/notesSlides/notesSlide29.xml" Id="Re55a3d6a20944e7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a27f80cdc28437e" /><Relationship Type="http://schemas.openxmlformats.org/officeDocument/2006/relationships/notesSlide" Target="/ppt/notesSlides/notesSlide30.xml" Id="Rf9e764bf9f194aa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3aad3f9e1394987" /><Relationship Type="http://schemas.openxmlformats.org/officeDocument/2006/relationships/notesSlide" Target="/ppt/notesSlides/notesSlide31.xml" Id="R2c5f96de215e497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d80f5c5654443e3" /><Relationship Type="http://schemas.openxmlformats.org/officeDocument/2006/relationships/notesSlide" Target="/ppt/notesSlides/notesSlide32.xml" Id="R96d69193224b41a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e778bb0d5e94d1a" /><Relationship Type="http://schemas.openxmlformats.org/officeDocument/2006/relationships/notesSlide" Target="/ppt/notesSlides/notesSlide33.xml" Id="Rc40edd81d763437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25213ab93b3444d" /><Relationship Type="http://schemas.openxmlformats.org/officeDocument/2006/relationships/notesSlide" Target="/ppt/notesSlides/notesSlide34.xml" Id="Ra319af7c6e2a499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de9e8610cb64571" /><Relationship Type="http://schemas.openxmlformats.org/officeDocument/2006/relationships/notesSlide" Target="/ppt/notesSlides/notesSlide35.xml" Id="Rf134ffaca618415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e3417b572944619" /><Relationship Type="http://schemas.openxmlformats.org/officeDocument/2006/relationships/notesSlide" Target="/ppt/notesSlides/notesSlide36.xml" Id="R57b7ac99c33842c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b5944c0bad343b7" /><Relationship Type="http://schemas.openxmlformats.org/officeDocument/2006/relationships/notesSlide" Target="/ppt/notesSlides/notesSlide37.xml" Id="R1535cd66679347b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63b8169853f4e4b" /><Relationship Type="http://schemas.openxmlformats.org/officeDocument/2006/relationships/notesSlide" Target="/ppt/notesSlides/notesSlide38.xml" Id="Rb1cfc22102e84c8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6f39909006624b83" /><Relationship Type="http://schemas.openxmlformats.org/officeDocument/2006/relationships/notesSlide" Target="/ppt/notesSlides/notesSlide39.xml" Id="Rde63c0bd5cf14f0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08c0c23cf8d44291" /><Relationship Type="http://schemas.openxmlformats.org/officeDocument/2006/relationships/notesSlide" Target="/ppt/notesSlides/notesSlide40.xml" Id="Re60195a4e921442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6726c80603f4ba5" /><Relationship Type="http://schemas.openxmlformats.org/officeDocument/2006/relationships/notesSlide" Target="/ppt/notesSlides/notesSlide41.xml" Id="Race0815bd703469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8bc5c71a5214bcb" /><Relationship Type="http://schemas.openxmlformats.org/officeDocument/2006/relationships/notesSlide" Target="/ppt/notesSlides/notesSlide42.xml" Id="R3859b2b17cb948b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03e6d90ea9304aa3" /><Relationship Type="http://schemas.openxmlformats.org/officeDocument/2006/relationships/notesSlide" Target="/ppt/notesSlides/notesSlide43.xml" Id="R292aba4f8f7b40f5"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9f52c3849a1845ca" /><Relationship Type="http://schemas.openxmlformats.org/officeDocument/2006/relationships/notesSlide" Target="/ppt/notesSlides/notesSlide44.xml" Id="R41d255a7f0184e6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7158de312dde47aa" /><Relationship Type="http://schemas.openxmlformats.org/officeDocument/2006/relationships/notesSlide" Target="/ppt/notesSlides/notesSlide45.xml" Id="R4d707ae14884433f"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1c90f3300bb434b" /><Relationship Type="http://schemas.openxmlformats.org/officeDocument/2006/relationships/notesSlide" Target="/ppt/notesSlides/notesSlide46.xml" Id="R7d9571250bc542b8"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1ca018f940c64b37" /><Relationship Type="http://schemas.openxmlformats.org/officeDocument/2006/relationships/notesSlide" Target="/ppt/notesSlides/notesSlide47.xml" Id="R675c90dfa8f94ee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5ab07bf6eb95442f" /><Relationship Type="http://schemas.openxmlformats.org/officeDocument/2006/relationships/notesSlide" Target="/ppt/notesSlides/notesSlide48.xml" Id="R9f3f92da79da4ff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49d530951a25490b" /><Relationship Type="http://schemas.openxmlformats.org/officeDocument/2006/relationships/notesSlide" Target="/ppt/notesSlides/notesSlide49.xml" Id="Reab17d38ebf846f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5be740b4eb204976" /><Relationship Type="http://schemas.openxmlformats.org/officeDocument/2006/relationships/notesSlide" Target="/ppt/notesSlides/notesSlide50.xml" Id="Rad7098b1e4de487b"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adfb7066f3094e45" /><Relationship Type="http://schemas.openxmlformats.org/officeDocument/2006/relationships/notesSlide" Target="/ppt/notesSlides/notesSlide51.xml" Id="R86ccba347b294006"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efd8e69959554235" /><Relationship Type="http://schemas.openxmlformats.org/officeDocument/2006/relationships/notesSlide" Target="/ppt/notesSlides/notesSlide52.xml" Id="R215610a5393544aa"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f04af08f79d048c1" /><Relationship Type="http://schemas.openxmlformats.org/officeDocument/2006/relationships/notesSlide" Target="/ppt/notesSlides/notesSlide53.xml" Id="R5db3dd665f6b4f0a"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f4f33bac1f29412e" /><Relationship Type="http://schemas.openxmlformats.org/officeDocument/2006/relationships/notesSlide" Target="/ppt/notesSlides/notesSlide54.xml" Id="Rc7cc7205f70e4436"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fed2b257036e494a" /><Relationship Type="http://schemas.openxmlformats.org/officeDocument/2006/relationships/notesSlide" Target="/ppt/notesSlides/notesSlide55.xml" Id="R12eeb6aad1f64665"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cba53eaff2d84cca" /><Relationship Type="http://schemas.openxmlformats.org/officeDocument/2006/relationships/notesSlide" Target="/ppt/notesSlides/notesSlide56.xml" Id="R385f1b3302f64dfe"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e568ec7e63534c56" /><Relationship Type="http://schemas.openxmlformats.org/officeDocument/2006/relationships/notesSlide" Target="/ppt/notesSlides/notesSlide57.xml" Id="Rb283315f2f0c4f23"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23db9b1de0394499" /><Relationship Type="http://schemas.openxmlformats.org/officeDocument/2006/relationships/notesSlide" Target="/ppt/notesSlides/notesSlide58.xml" Id="R52760797da4f48b0"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b47c37377b9e4922" /><Relationship Type="http://schemas.openxmlformats.org/officeDocument/2006/relationships/notesSlide" Target="/ppt/notesSlides/notesSlide59.xml" Id="R424a4d8682a645ad"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a09f8ecc35e24067" /><Relationship Type="http://schemas.openxmlformats.org/officeDocument/2006/relationships/notesSlide" Target="/ppt/notesSlides/notesSlide60.xml" Id="R3258e42781d845f2"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65531c8a49b84f05" /><Relationship Type="http://schemas.openxmlformats.org/officeDocument/2006/relationships/notesSlide" Target="/ppt/notesSlides/notesSlide61.xml" Id="Rbe485d923c994f1c"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5c20ee8165ea4ef6" /><Relationship Type="http://schemas.openxmlformats.org/officeDocument/2006/relationships/notesSlide" Target="/ppt/notesSlides/notesSlide62.xml" Id="Rfa1863b68a1a43c4"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5d53c01887514524" /><Relationship Type="http://schemas.openxmlformats.org/officeDocument/2006/relationships/notesSlide" Target="/ppt/notesSlides/notesSlide63.xml" Id="Rd1d3e66a73fe464c"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9fedc3a2efa046bd" /><Relationship Type="http://schemas.openxmlformats.org/officeDocument/2006/relationships/notesSlide" Target="/ppt/notesSlides/notesSlide64.xml" Id="R6e21a2cecb464de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以西結書第16章</a:t>
            </a:r>
          </a:p>
          <a:p xmlns:a="http://schemas.openxmlformats.org/drawingml/2006/main">
            <a:pPr algn="ctr">
              <a:buNone/>
            </a:pPr>
            <a:r>
              <a:rPr sz="2000">
                <a:solidFill>
                  <a:srgbClr val="FFFFFF"/>
                </a:solidFill>
                <a:latin typeface="Georgia"/>
                <a:ea typeface="Georgia"/>
                <a:cs typeface="Georgia"/>
              </a:rPr>
              <a:t>Ezekiel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  |  Ezekiel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Again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  |  Ezekiel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「人子啊，你要使耶路撒冷知道她那些可憎的事，</a:t>
            </a:r>
          </a:p>
          <a:p xmlns:a="http://schemas.openxmlformats.org/drawingml/2006/main">
            <a:pPr algn="ctr">
              <a:buNone/>
            </a:pPr>
            <a:r>
              <a:rPr sz="2800">
                <a:solidFill>
                  <a:srgbClr val="FFFFFF"/>
                </a:solidFill>
                <a:latin typeface="Georgia"/>
                <a:ea typeface="Georgia"/>
                <a:cs typeface="Georgia"/>
              </a:rPr>
              <a:t>Son of man, cause Jerusalem to know her abominations,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  |  Ezekiel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說主耶和華對耶路撒冷如此說：你根本，你出世，是在迦南地；你父親是亞摩利人，你母親是赫人。</a:t>
            </a:r>
          </a:p>
          <a:p xmlns:a="http://schemas.openxmlformats.org/drawingml/2006/main">
            <a:pPr algn="ctr">
              <a:buNone/>
            </a:pPr>
            <a:r>
              <a:rPr sz="2100">
                <a:solidFill>
                  <a:srgbClr val="FFFFFF"/>
                </a:solidFill>
                <a:latin typeface="Georgia"/>
                <a:ea typeface="Georgia"/>
                <a:cs typeface="Georgia"/>
              </a:rPr>
              <a:t>And say, Thus saith the Lord GOD unto Jerusalem; Thy birth and thy nativity is of the land of Canaan; thy father was an Amorite, and thy mother an Hittite.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  |  Ezekiel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論到你出世的景況，在你初生的日子沒有為你斷臍帶，也沒有用水洗你，使你潔淨，絲毫沒有撒鹽在你身上，也沒有用布裹你。</a:t>
            </a:r>
          </a:p>
          <a:p xmlns:a="http://schemas.openxmlformats.org/drawingml/2006/main">
            <a:pPr algn="ctr">
              <a:buNone/>
            </a:pPr>
            <a:r>
              <a:rPr sz="2100">
                <a:solidFill>
                  <a:srgbClr val="FFFFFF"/>
                </a:solidFill>
                <a:latin typeface="Georgia"/>
                <a:ea typeface="Georgia"/>
                <a:cs typeface="Georgia"/>
              </a:rPr>
              <a:t>And as for thy nativity, in the day thou wast born thy navel was not cut, neither wast thou washed in water to supple thee; thou wast not salted at all, nor swaddled at all.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  |  Ezekiel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誰的眼也不可憐你，為你做一件這樣的事憐恤你；但你初生的日子扔在田野，是因你被厭惡。</a:t>
            </a:r>
          </a:p>
          <a:p xmlns:a="http://schemas.openxmlformats.org/drawingml/2006/main">
            <a:pPr algn="ctr">
              <a:buNone/>
            </a:pPr>
            <a:r>
              <a:rPr sz="2100">
                <a:solidFill>
                  <a:srgbClr val="FFFFFF"/>
                </a:solidFill>
                <a:latin typeface="Georgia"/>
                <a:ea typeface="Georgia"/>
                <a:cs typeface="Georgia"/>
              </a:rPr>
              <a:t>None eye pitied thee, to do any of these unto thee, to have compassion upon thee; but thou wast cast out in the open field, to the lothing of thy person, in the day that thou wast born.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16:6  |  Ezekiel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「我從你旁邊經過，見你滾在血中，就對你說：[你雖]在血中，仍可存活；[你雖]在血中，仍可存活。</a:t>
            </a:r>
          </a:p>
          <a:p xmlns:a="http://schemas.openxmlformats.org/drawingml/2006/main">
            <a:pPr algn="ctr">
              <a:buNone/>
            </a:pPr>
            <a:r>
              <a:rPr sz="2100">
                <a:solidFill>
                  <a:srgbClr val="FFFFFF"/>
                </a:solidFill>
                <a:latin typeface="Georgia"/>
                <a:ea typeface="Georgia"/>
                <a:cs typeface="Georgia"/>
              </a:rPr>
              <a:t>And when I passed by thee, and saw thee polluted in thine own blood, I said unto thee when thou wast in thy blood, Live; yea, I said unto thee when thou wast in thy blood, Live.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16:7  |  Ezekiel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我使你生長好像田間所長的，你就漸漸長大，以致極其俊美，兩乳成形，頭髮長成，你卻仍然赤身露體。</a:t>
            </a:r>
          </a:p>
          <a:p xmlns:a="http://schemas.openxmlformats.org/drawingml/2006/main">
            <a:pPr algn="ctr">
              <a:buNone/>
            </a:pPr>
            <a:r>
              <a:rPr sz="1800">
                <a:solidFill>
                  <a:srgbClr val="FFFFFF"/>
                </a:solidFill>
                <a:latin typeface="Georgia"/>
                <a:ea typeface="Georgia"/>
                <a:cs typeface="Georgia"/>
              </a:rPr>
              <a:t>I have caused thee to multiply as the bud of the field, and thou hast increased and waxen great, and thou art come to excellent ornaments: thy breasts are fashioned, and thine hair is grown, whereas thou wast naked and bare.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16:8  |  Ezekiel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「我從你旁邊經過，看見你的時候正動愛情，便用衣襟搭在你身上，遮蓋你的赤體；又向你起誓，與你結盟，你就歸於我。這是主耶和華說的。</a:t>
            </a:r>
          </a:p>
          <a:p xmlns:a="http://schemas.openxmlformats.org/drawingml/2006/main">
            <a:pPr algn="ctr">
              <a:buNone/>
            </a:pPr>
            <a:r>
              <a:rPr sz="1800">
                <a:solidFill>
                  <a:srgbClr val="FFFFFF"/>
                </a:solidFill>
                <a:latin typeface="Georgia"/>
                <a:ea typeface="Georgia"/>
                <a:cs typeface="Georgia"/>
              </a:rPr>
              <a:t>Now when I passed by thee, and looked upon thee, behold, thy time was the time of love; and I spread my skirt over thee, and covered thy nakedness: yea, I sware unto thee, and entered into a covenant with thee, saith the Lord GOD, and thou becamest mine.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16:9  |  Ezekiel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那時我用水洗你，洗淨你身上的血，又用油抹你。</a:t>
            </a:r>
          </a:p>
          <a:p xmlns:a="http://schemas.openxmlformats.org/drawingml/2006/main">
            <a:pPr algn="ctr">
              <a:buNone/>
            </a:pPr>
            <a:r>
              <a:rPr sz="2400">
                <a:solidFill>
                  <a:srgbClr val="FFFFFF"/>
                </a:solidFill>
                <a:latin typeface="Georgia"/>
                <a:ea typeface="Georgia"/>
                <a:cs typeface="Georgia"/>
              </a:rPr>
              <a:t>Then washed I thee with water; yea, I throughly washed away thy blood from thee, and I anointed thee with oil.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16:10  |  Ezekiel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我也使你身穿繡花衣服，腳穿海狗皮鞋，並用細麻布給你束腰，用絲綢為衣披在你身上，</a:t>
            </a:r>
          </a:p>
          <a:p xmlns:a="http://schemas.openxmlformats.org/drawingml/2006/main">
            <a:pPr algn="ctr">
              <a:buNone/>
            </a:pPr>
            <a:r>
              <a:rPr sz="2400">
                <a:solidFill>
                  <a:srgbClr val="FFFFFF"/>
                </a:solidFill>
                <a:latin typeface="Georgia"/>
                <a:ea typeface="Georgia"/>
                <a:cs typeface="Georgia"/>
              </a:rPr>
              <a:t>I clothed thee also with broidered work, and shod thee with badgers’ skin, and I girded thee about with fine linen, and I covered thee with silk.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16:11  |  Ezekiel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又用妝飾打扮你，將鐲子戴在你手上，將金鍊戴在你項上。</a:t>
            </a:r>
          </a:p>
          <a:p xmlns:a="http://schemas.openxmlformats.org/drawingml/2006/main">
            <a:pPr algn="ctr">
              <a:buNone/>
            </a:pPr>
            <a:r>
              <a:rPr sz="2400">
                <a:solidFill>
                  <a:srgbClr val="FFFFFF"/>
                </a:solidFill>
                <a:latin typeface="Georgia"/>
                <a:ea typeface="Georgia"/>
                <a:cs typeface="Georgia"/>
              </a:rPr>
              <a:t>I decked thee also with ornaments, and I put bracelets upon thy hands, and a chain on thy neck.</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16:12  |  Ezekiel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我也將環子戴在你鼻子上，將耳環戴在你耳朵上，將華冠戴在你頭上。</a:t>
            </a:r>
          </a:p>
          <a:p xmlns:a="http://schemas.openxmlformats.org/drawingml/2006/main">
            <a:pPr algn="ctr">
              <a:buNone/>
            </a:pPr>
            <a:r>
              <a:rPr sz="2400">
                <a:solidFill>
                  <a:srgbClr val="FFFFFF"/>
                </a:solidFill>
                <a:latin typeface="Georgia"/>
                <a:ea typeface="Georgia"/>
                <a:cs typeface="Georgia"/>
              </a:rPr>
              <a:t>And I put a jewel on thy forehead, and earrings in thine ears, and a beautiful crown upon thine head.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16:13  |  Ezekiel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這樣，你就有金銀的妝飾，穿的是細麻衣和絲綢，並繡花衣；吃的是細麵、蜂蜜，並油。你也極其美貌，發達到王后的尊榮。</a:t>
            </a:r>
          </a:p>
          <a:p xmlns:a="http://schemas.openxmlformats.org/drawingml/2006/main">
            <a:pPr algn="ctr">
              <a:buNone/>
            </a:pPr>
            <a:r>
              <a:rPr sz="1800">
                <a:solidFill>
                  <a:srgbClr val="FFFFFF"/>
                </a:solidFill>
                <a:latin typeface="Georgia"/>
                <a:ea typeface="Georgia"/>
                <a:cs typeface="Georgia"/>
              </a:rPr>
              <a:t>Thus wast thou decked with gold and silver; and thy raiment was of fine linen, and silk, and broidered work; thou didst eat fine flour, and honey, and oil: and thou wast exceeding beautiful, and thou didst prosper into a kingdom.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16:14  |  Ezekiel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你美貌的名聲傳在列邦中，你十分美貌，是因我加在你身上的威榮。這是主耶和華說的。</a:t>
            </a:r>
          </a:p>
          <a:p xmlns:a="http://schemas.openxmlformats.org/drawingml/2006/main">
            <a:pPr algn="ctr">
              <a:buNone/>
            </a:pPr>
            <a:r>
              <a:rPr sz="2100">
                <a:solidFill>
                  <a:srgbClr val="FFFFFF"/>
                </a:solidFill>
                <a:latin typeface="Georgia"/>
                <a:ea typeface="Georgia"/>
                <a:cs typeface="Georgia"/>
              </a:rPr>
              <a:t>And thy renown went forth among the heathen for thy beauty: for it was perfect through my comeliness, which I had put upon thee, saith the Lord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16:15  |  Ezekiel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「只是你仗着自己的美貌，又因你的名聲就行邪淫。你縱情淫亂，使過路的任意而行。</a:t>
            </a:r>
          </a:p>
          <a:p xmlns:a="http://schemas.openxmlformats.org/drawingml/2006/main">
            <a:pPr algn="ctr">
              <a:buNone/>
            </a:pPr>
            <a:r>
              <a:rPr sz="2100">
                <a:solidFill>
                  <a:srgbClr val="FFFFFF"/>
                </a:solidFill>
                <a:latin typeface="Georgia"/>
                <a:ea typeface="Georgia"/>
                <a:cs typeface="Georgia"/>
              </a:rPr>
              <a:t>But thou didst trust in thine own beauty, and playedst the harlot because of thy renown, and pouredst out thy fornications on every one that passed by; his it was.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16:16  |  Ezekiel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你用衣服為自己在高處結彩，在其上行邪淫。[這樣的事]將來必沒有，也必不再行了。</a:t>
            </a:r>
          </a:p>
          <a:p xmlns:a="http://schemas.openxmlformats.org/drawingml/2006/main">
            <a:pPr algn="ctr">
              <a:buNone/>
            </a:pPr>
            <a:r>
              <a:rPr sz="2100">
                <a:solidFill>
                  <a:srgbClr val="FFFFFF"/>
                </a:solidFill>
                <a:latin typeface="Georgia"/>
                <a:ea typeface="Georgia"/>
                <a:cs typeface="Georgia"/>
              </a:rPr>
              <a:t>And of thy garments thou didst take, and deckedst thy high places with divers colours, and playedst the harlot thereupon: the like things shall not come, neither shall it be so.</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16:17  |  Ezekiel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你又將我所給你那華美的金銀、寶器為自己製造人像，與他行邪淫；</a:t>
            </a:r>
          </a:p>
          <a:p xmlns:a="http://schemas.openxmlformats.org/drawingml/2006/main">
            <a:pPr algn="ctr">
              <a:buNone/>
            </a:pPr>
            <a:r>
              <a:rPr sz="2100">
                <a:solidFill>
                  <a:srgbClr val="FFFFFF"/>
                </a:solidFill>
                <a:latin typeface="Georgia"/>
                <a:ea typeface="Georgia"/>
                <a:cs typeface="Georgia"/>
              </a:rPr>
              <a:t>Thou hast also taken thy fair jewels of my gold and of my silver, which I had given thee, and madest to thyself images of men, and didst commit whoredom with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16:18  |  Ezekiel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又用你的繡花衣服給他披上，並將我的膏油和香料擺在他跟前；</a:t>
            </a:r>
          </a:p>
          <a:p xmlns:a="http://schemas.openxmlformats.org/drawingml/2006/main">
            <a:pPr algn="ctr">
              <a:buNone/>
            </a:pPr>
            <a:r>
              <a:rPr sz="2400">
                <a:solidFill>
                  <a:srgbClr val="FFFFFF"/>
                </a:solidFill>
                <a:latin typeface="Georgia"/>
                <a:ea typeface="Georgia"/>
                <a:cs typeface="Georgia"/>
              </a:rPr>
              <a:t>And tookest thy broidered garments, and coveredst them: and thou hast set mine oil and mine incense before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16:19  |  Ezekiel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又將我賜給你的食物，就是我賜給你吃的細麵、油，和蜂蜜，都擺在他跟前為馨香[的供物]。這是主耶和華說的。</a:t>
            </a:r>
          </a:p>
          <a:p xmlns:a="http://schemas.openxmlformats.org/drawingml/2006/main">
            <a:pPr algn="ctr">
              <a:buNone/>
            </a:pPr>
            <a:r>
              <a:rPr sz="2100">
                <a:solidFill>
                  <a:srgbClr val="FFFFFF"/>
                </a:solidFill>
                <a:latin typeface="Georgia"/>
                <a:ea typeface="Georgia"/>
                <a:cs typeface="Georgia"/>
              </a:rPr>
              <a:t>My meat also which I gave thee, fine flour, and oil, and honey, wherewith I fed thee, thou hast even set it before them for a sweet savour: and thus it was, saith the Lord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16:20  |  Ezekiel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並且你將給我所生的兒女焚獻給他。</a:t>
            </a:r>
          </a:p>
          <a:p xmlns:a="http://schemas.openxmlformats.org/drawingml/2006/main">
            <a:pPr algn="ctr">
              <a:buNone/>
            </a:pPr>
            <a:r>
              <a:rPr sz="2100">
                <a:solidFill>
                  <a:srgbClr val="FFFFFF"/>
                </a:solidFill>
                <a:latin typeface="Georgia"/>
                <a:ea typeface="Georgia"/>
                <a:cs typeface="Georgia"/>
              </a:rPr>
              <a:t>Moreover thou hast taken thy sons and thy daughters, whom thou hast borne unto me, and these hast thou sacrificed unto them to be devoured. Is this of thy whoredoms a small matter,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16:21  |  Ezekiel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你行淫亂豈是小事，竟將我的兒女殺了，使他們經[火]歸與他嗎？</a:t>
            </a:r>
          </a:p>
          <a:p xmlns:a="http://schemas.openxmlformats.org/drawingml/2006/main">
            <a:pPr algn="ctr">
              <a:buNone/>
            </a:pPr>
            <a:r>
              <a:rPr sz="2400">
                <a:solidFill>
                  <a:srgbClr val="FFFFFF"/>
                </a:solidFill>
                <a:latin typeface="Georgia"/>
                <a:ea typeface="Georgia"/>
                <a:cs typeface="Georgia"/>
              </a:rPr>
              <a:t>That thou hast slain my children, and delivered them to cause them to pass through the fire for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16:22  |  Ezekiel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你行這一切可憎和淫亂的事，並未追念你幼年赤身露體滾在血中的日子。」</a:t>
            </a:r>
          </a:p>
          <a:p xmlns:a="http://schemas.openxmlformats.org/drawingml/2006/main">
            <a:pPr algn="ctr">
              <a:buNone/>
            </a:pPr>
            <a:r>
              <a:rPr sz="2100">
                <a:solidFill>
                  <a:srgbClr val="FFFFFF"/>
                </a:solidFill>
                <a:latin typeface="Georgia"/>
                <a:ea typeface="Georgia"/>
                <a:cs typeface="Georgia"/>
              </a:rPr>
              <a:t>And in all thine abominations and thy whoredoms thou hast not remembered the days of thy youth, when thou wast naked and bare, and wast polluted in thy blood.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16:23  |  Ezekiel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「你行這一切惡事之後（主耶和華說：你有禍了！有禍了！）</a:t>
            </a:r>
          </a:p>
          <a:p xmlns:a="http://schemas.openxmlformats.org/drawingml/2006/main">
            <a:pPr algn="ctr">
              <a:buNone/>
            </a:pPr>
            <a:r>
              <a:rPr sz="2400">
                <a:solidFill>
                  <a:srgbClr val="FFFFFF"/>
                </a:solidFill>
                <a:latin typeface="Georgia"/>
                <a:ea typeface="Georgia"/>
                <a:cs typeface="Georgia"/>
              </a:rPr>
              <a:t>And it came to pass after all thy wickedness, (woe, woe unto thee! saith the Lord GOD;)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16:24  |  Ezekiel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又為自己建造圓頂花樓，在各街上做了高臺。</a:t>
            </a:r>
          </a:p>
          <a:p xmlns:a="http://schemas.openxmlformats.org/drawingml/2006/main">
            <a:pPr algn="ctr">
              <a:buNone/>
            </a:pPr>
            <a:r>
              <a:rPr sz="2400">
                <a:solidFill>
                  <a:srgbClr val="FFFFFF"/>
                </a:solidFill>
                <a:latin typeface="Georgia"/>
                <a:ea typeface="Georgia"/>
                <a:cs typeface="Georgia"/>
              </a:rPr>
              <a:t>That thou hast also built unto thee an eminent place, and hast made thee an high place in every street.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16:25  |  Ezekiel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你在一切市口上建造高臺，使你的美貌變為可憎的，又與一切過路的多行淫亂。</a:t>
            </a:r>
          </a:p>
          <a:p xmlns:a="http://schemas.openxmlformats.org/drawingml/2006/main">
            <a:pPr algn="ctr">
              <a:buNone/>
            </a:pPr>
            <a:r>
              <a:rPr sz="2100">
                <a:solidFill>
                  <a:srgbClr val="FFFFFF"/>
                </a:solidFill>
                <a:latin typeface="Georgia"/>
                <a:ea typeface="Georgia"/>
                <a:cs typeface="Georgia"/>
              </a:rPr>
              <a:t>Thou hast built thy high place at every head of the way, and hast made thy beauty to be abhorred, and hast opened thy feet to every one that passed by, and multiplied thy whoredoms.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16:26  |  Ezekiel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你也和你鄰邦放縱情慾的埃及人行淫，加增你的淫亂，惹我發怒。</a:t>
            </a:r>
          </a:p>
          <a:p xmlns:a="http://schemas.openxmlformats.org/drawingml/2006/main">
            <a:pPr algn="ctr">
              <a:buNone/>
            </a:pPr>
            <a:r>
              <a:rPr sz="2400">
                <a:solidFill>
                  <a:srgbClr val="FFFFFF"/>
                </a:solidFill>
                <a:latin typeface="Georgia"/>
                <a:ea typeface="Georgia"/>
                <a:cs typeface="Georgia"/>
              </a:rPr>
              <a:t>Thou hast also committed fornication with the Egyptians thy neighbours, great of flesh; and hast increased thy whoredoms, to provoke me to anger.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16:27  |  Ezekiel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因此我伸手攻擊你，減少你應用的[糧食]，又將你交給恨你的非利士眾女，使她們任意待你。她們見你的淫行，為你羞恥。</a:t>
            </a:r>
          </a:p>
          <a:p xmlns:a="http://schemas.openxmlformats.org/drawingml/2006/main">
            <a:pPr algn="ctr">
              <a:buNone/>
            </a:pPr>
            <a:r>
              <a:rPr sz="1800">
                <a:solidFill>
                  <a:srgbClr val="FFFFFF"/>
                </a:solidFill>
                <a:latin typeface="Georgia"/>
                <a:ea typeface="Georgia"/>
                <a:cs typeface="Georgia"/>
              </a:rPr>
              <a:t>Behold, therefore I have stretched out my hand over thee, and have diminished thine ordinary food, and delivered thee unto the will of them that hate thee, the daughters of the Philistines, which are ashamed of thy lewd way.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16:28  |  Ezekiel 16:28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你因貪色無厭，又與亞述人行淫，與他們行淫之後，仍不滿意，</a:t>
            </a:r>
          </a:p>
          <a:p xmlns:a="http://schemas.openxmlformats.org/drawingml/2006/main">
            <a:pPr algn="ctr">
              <a:buNone/>
            </a:pPr>
            <a:r>
              <a:rPr sz="2100">
                <a:solidFill>
                  <a:srgbClr val="FFFFFF"/>
                </a:solidFill>
                <a:latin typeface="Georgia"/>
                <a:ea typeface="Georgia"/>
                <a:cs typeface="Georgia"/>
              </a:rPr>
              <a:t>Thou hast played the whore also with the Assyrians, because thou wast unsatiable; yea, thou hast played the harlot with them, and yet couldest not be satisfied.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16:29  |  Ezekiel 16:29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並且多行淫亂，直到那貿易之地，就是迦勒底，你仍不滿意。</a:t>
            </a:r>
          </a:p>
          <a:p xmlns:a="http://schemas.openxmlformats.org/drawingml/2006/main">
            <a:pPr algn="ctr">
              <a:buNone/>
            </a:pPr>
            <a:r>
              <a:rPr sz="2400">
                <a:solidFill>
                  <a:srgbClr val="FFFFFF"/>
                </a:solidFill>
                <a:latin typeface="Georgia"/>
                <a:ea typeface="Georgia"/>
                <a:cs typeface="Georgia"/>
              </a:rPr>
              <a:t>Thou hast moreover multiplied thy fornication in the land of Canaan unto Chaldea; and yet thou wast not satisfied herewith.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16:30  |  Ezekiel 16:30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「主耶和華說：你行這一切事，都是不知羞恥妓女所行的，可見你的心是何等懦弱！</a:t>
            </a:r>
          </a:p>
          <a:p xmlns:a="http://schemas.openxmlformats.org/drawingml/2006/main">
            <a:pPr algn="ctr">
              <a:buNone/>
            </a:pPr>
            <a:r>
              <a:rPr sz="2400">
                <a:solidFill>
                  <a:srgbClr val="FFFFFF"/>
                </a:solidFill>
                <a:latin typeface="Georgia"/>
                <a:ea typeface="Georgia"/>
                <a:cs typeface="Georgia"/>
              </a:rPr>
              <a:t>How weak is thine heart, saith the Lord GOD, seeing thou doest all these things, the work of an imperious whorish woman;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16:31  |  Ezekiel 16:31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因你在一切市口上建造圓頂花樓，在各街上做了高臺，你卻藐視賞賜，不像妓女。</a:t>
            </a:r>
          </a:p>
          <a:p xmlns:a="http://schemas.openxmlformats.org/drawingml/2006/main">
            <a:pPr algn="ctr">
              <a:buNone/>
            </a:pPr>
            <a:r>
              <a:rPr sz="2100">
                <a:solidFill>
                  <a:srgbClr val="FFFFFF"/>
                </a:solidFill>
                <a:latin typeface="Georgia"/>
                <a:ea typeface="Georgia"/>
                <a:cs typeface="Georgia"/>
              </a:rPr>
              <a:t>In that thou buildest thine eminent place in the head of every way, and makest thine high place in every street; and hast not been as an harlot, in that thou scornest hire;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16:32  |  Ezekiel 16:32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哎！你這行淫的妻啊，寧肯接外人，不接丈夫。</a:t>
            </a:r>
          </a:p>
          <a:p xmlns:a="http://schemas.openxmlformats.org/drawingml/2006/main">
            <a:pPr algn="ctr">
              <a:buNone/>
            </a:pPr>
            <a:r>
              <a:rPr sz="2400">
                <a:solidFill>
                  <a:srgbClr val="FFFFFF"/>
                </a:solidFill>
                <a:latin typeface="Georgia"/>
                <a:ea typeface="Georgia"/>
                <a:cs typeface="Georgia"/>
              </a:rPr>
              <a:t>But as a wife that committeth adultery, which taketh strangers instead of her husband!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16:33  |  Ezekiel 16:33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凡妓女是得人贈送，你反倒贈送你所愛的人，賄賂他們從四圍來與你行淫。</a:t>
            </a:r>
          </a:p>
          <a:p xmlns:a="http://schemas.openxmlformats.org/drawingml/2006/main">
            <a:pPr algn="ctr">
              <a:buNone/>
            </a:pPr>
            <a:r>
              <a:rPr sz="2100">
                <a:solidFill>
                  <a:srgbClr val="FFFFFF"/>
                </a:solidFill>
                <a:latin typeface="Georgia"/>
                <a:ea typeface="Georgia"/>
                <a:cs typeface="Georgia"/>
              </a:rPr>
              <a:t>They give gifts to all whores: but thou givest thy gifts to all thy lovers, and hirest them, that they may come unto thee on every side for thy whoredom.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16:34  |  Ezekiel 16:34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你行淫與[別的]婦女相反，因為不是人從你行淫；你既贈送人，人並不贈送你；所以你與別的婦女相反。」</a:t>
            </a:r>
          </a:p>
          <a:p xmlns:a="http://schemas.openxmlformats.org/drawingml/2006/main">
            <a:pPr algn="ctr">
              <a:buNone/>
            </a:pPr>
            <a:r>
              <a:rPr sz="2100">
                <a:solidFill>
                  <a:srgbClr val="FFFFFF"/>
                </a:solidFill>
                <a:latin typeface="Georgia"/>
                <a:ea typeface="Georgia"/>
                <a:cs typeface="Georgia"/>
              </a:rPr>
              <a:t>And the contrary is in thee from other women in thy whoredoms, whereas none followeth thee to commit whoredoms: and in that thou givest a reward, and no reward is given unto thee, therefore thou art contrary.</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16:35  |  Ezekiel 16:35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「你這妓女啊，要聽耶和華的話。</a:t>
            </a:r>
          </a:p>
          <a:p xmlns:a="http://schemas.openxmlformats.org/drawingml/2006/main">
            <a:pPr algn="ctr">
              <a:buNone/>
            </a:pPr>
            <a:r>
              <a:rPr sz="2800">
                <a:solidFill>
                  <a:srgbClr val="FFFFFF"/>
                </a:solidFill>
                <a:latin typeface="Georgia"/>
                <a:ea typeface="Georgia"/>
                <a:cs typeface="Georgia"/>
              </a:rPr>
              <a:t>Wherefore, O harlot, hear the word of the LORD: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16:36  |  Ezekiel 16:36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主耶和華如此說：因你的污穢傾洩了，你與你所愛的行淫露出下體，又因你拜一切可憎的偶像，流兒女的血獻給他，</a:t>
            </a:r>
          </a:p>
          <a:p xmlns:a="http://schemas.openxmlformats.org/drawingml/2006/main">
            <a:pPr algn="ctr">
              <a:buNone/>
            </a:pPr>
            <a:r>
              <a:rPr sz="1800">
                <a:solidFill>
                  <a:srgbClr val="FFFFFF"/>
                </a:solidFill>
                <a:latin typeface="Georgia"/>
                <a:ea typeface="Georgia"/>
                <a:cs typeface="Georgia"/>
              </a:rPr>
              <a:t>Thus saith the Lord GOD; Because thy filthiness was poured out, and thy nakedness discovered through thy whoredoms with thy lovers, and with all the idols of thy abominations, and by the blood of thy children, which thou didst give unto them;</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16:37  |  Ezekiel 16:37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我就要將你一切相歡相愛的和你一切所恨的都聚集來，從四圍攻擊你；又將你的下體露出，使他們看盡了。</a:t>
            </a:r>
          </a:p>
          <a:p xmlns:a="http://schemas.openxmlformats.org/drawingml/2006/main">
            <a:pPr algn="ctr">
              <a:buNone/>
            </a:pPr>
            <a:r>
              <a:rPr sz="1800">
                <a:solidFill>
                  <a:srgbClr val="FFFFFF"/>
                </a:solidFill>
                <a:latin typeface="Georgia"/>
                <a:ea typeface="Georgia"/>
                <a:cs typeface="Georgia"/>
              </a:rPr>
              <a:t>Behold, therefore I will gather all thy lovers, with whom thou hast taken pleasure, and all them that thou hast loved, with all them that thou hast hated; I will even gather them round about against thee, and will discover thy nakedness unto them, that they may see all thy nakedness.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16:38  |  Ezekiel 16:38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我也要審判你，好像[官長]審判淫婦和流人血的婦女一樣。我因忿怒忌恨，使流血的罪歸到你身上。</a:t>
            </a:r>
          </a:p>
          <a:p xmlns:a="http://schemas.openxmlformats.org/drawingml/2006/main">
            <a:pPr algn="ctr">
              <a:buNone/>
            </a:pPr>
            <a:r>
              <a:rPr sz="2400">
                <a:solidFill>
                  <a:srgbClr val="FFFFFF"/>
                </a:solidFill>
                <a:latin typeface="Georgia"/>
                <a:ea typeface="Georgia"/>
                <a:cs typeface="Georgia"/>
              </a:rPr>
              <a:t>And I will judge thee, as women that break wedlock and shed blood are judged; and I will give thee blood in fury and jealousy.</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16:39  |  Ezekiel 16:39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我又要將你交在他們手中；他們必拆毀你的圓頂花樓，毀壞你的高臺，剝去你的衣服，奪取你的華美寶器，留下你赤身露體。</a:t>
            </a:r>
          </a:p>
          <a:p xmlns:a="http://schemas.openxmlformats.org/drawingml/2006/main">
            <a:pPr algn="ctr">
              <a:buNone/>
            </a:pPr>
            <a:r>
              <a:rPr sz="1800">
                <a:solidFill>
                  <a:srgbClr val="FFFFFF"/>
                </a:solidFill>
                <a:latin typeface="Georgia"/>
                <a:ea typeface="Georgia"/>
                <a:cs typeface="Georgia"/>
              </a:rPr>
              <a:t>And I will also give thee into their hand, and they shall throw down thine eminent place, and shall break down thy high places: they shall strip thee also of thy clothes, and shall take thy fair jewels, and leave thee naked and bare.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16:40  |  Ezekiel 16:40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他們也必帶多人來攻擊你，用石頭打死你，用刀劍刺透你，</a:t>
            </a:r>
          </a:p>
          <a:p xmlns:a="http://schemas.openxmlformats.org/drawingml/2006/main">
            <a:pPr algn="ctr">
              <a:buNone/>
            </a:pPr>
            <a:r>
              <a:rPr sz="2400">
                <a:solidFill>
                  <a:srgbClr val="FFFFFF"/>
                </a:solidFill>
                <a:latin typeface="Georgia"/>
                <a:ea typeface="Georgia"/>
                <a:cs typeface="Georgia"/>
              </a:rPr>
              <a:t>They shall also bring up a company against thee, and they shall stone thee with stones, and thrust thee through with their swords.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16:41  |  Ezekiel 16:41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用火焚燒你的房屋，在許多婦人眼前向你施行審判。我必使你不再行淫，也不再贈送與人。</a:t>
            </a:r>
          </a:p>
          <a:p xmlns:a="http://schemas.openxmlformats.org/drawingml/2006/main">
            <a:pPr algn="ctr">
              <a:buNone/>
            </a:pPr>
            <a:r>
              <a:rPr sz="2100">
                <a:solidFill>
                  <a:srgbClr val="FFFFFF"/>
                </a:solidFill>
                <a:latin typeface="Georgia"/>
                <a:ea typeface="Georgia"/>
                <a:cs typeface="Georgia"/>
              </a:rPr>
              <a:t>And they shall burn thine houses with fire, and execute judgments upon thee in the sight of many women: and I will cause thee to cease from playing the harlot, and thou also shalt give no hire any more.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16:42  |  Ezekiel 16:42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這樣，我就止息向你發的忿怒，我的忌恨也要離開你，我要安靜不再惱怒。</a:t>
            </a:r>
          </a:p>
          <a:p xmlns:a="http://schemas.openxmlformats.org/drawingml/2006/main">
            <a:pPr algn="ctr">
              <a:buNone/>
            </a:pPr>
            <a:r>
              <a:rPr sz="2400">
                <a:solidFill>
                  <a:srgbClr val="FFFFFF"/>
                </a:solidFill>
                <a:latin typeface="Georgia"/>
                <a:ea typeface="Georgia"/>
                <a:cs typeface="Georgia"/>
              </a:rPr>
              <a:t>So will I make my fury toward thee to rest, and my jealousy shall depart from thee, and I will be quiet, and will be no more angry.</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16:43  |  Ezekiel 16:43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因你不追念你幼年的日子，在這一切的事上向我發烈怒，所以我必照你所行的報應在你頭上，你就不再貪淫，行那一切可憎的事。這是主耶和華說的。」</a:t>
            </a:r>
          </a:p>
          <a:p xmlns:a="http://schemas.openxmlformats.org/drawingml/2006/main">
            <a:pPr algn="ctr">
              <a:buNone/>
            </a:pPr>
            <a:r>
              <a:rPr sz="1800">
                <a:solidFill>
                  <a:srgbClr val="FFFFFF"/>
                </a:solidFill>
                <a:latin typeface="Georgia"/>
                <a:ea typeface="Georgia"/>
                <a:cs typeface="Georgia"/>
              </a:rPr>
              <a:t>Because thou hast not remembered the days of thy youth, but hast fretted me in all these things; behold, therefore I also will recompense thy way upon thine head, saith the Lord GOD: and thou shalt not commit this lewdness above all thine abominations.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16:44  |  Ezekiel 16:44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「凡說俗語的必用俗語攻擊你，說：『母親怎樣，女兒也怎樣。』</a:t>
            </a:r>
          </a:p>
          <a:p xmlns:a="http://schemas.openxmlformats.org/drawingml/2006/main">
            <a:pPr algn="ctr">
              <a:buNone/>
            </a:pPr>
            <a:r>
              <a:rPr sz="2400">
                <a:solidFill>
                  <a:srgbClr val="FFFFFF"/>
                </a:solidFill>
                <a:latin typeface="Georgia"/>
                <a:ea typeface="Georgia"/>
                <a:cs typeface="Georgia"/>
              </a:rPr>
              <a:t>Behold, every one that useth proverbs shall use this proverb against thee, saying, As is the mother, so is her daughter.</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16:45  |  Ezekiel 16:45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你正是你母親的女兒，厭棄丈夫和兒女；你正是你姊妹的姊妹，厭棄丈夫和兒女。你母親是赫人，你父親是亞摩利人。</a:t>
            </a:r>
          </a:p>
          <a:p xmlns:a="http://schemas.openxmlformats.org/drawingml/2006/main">
            <a:pPr algn="ctr">
              <a:buNone/>
            </a:pPr>
            <a:r>
              <a:rPr sz="2100">
                <a:solidFill>
                  <a:srgbClr val="FFFFFF"/>
                </a:solidFill>
                <a:latin typeface="Georgia"/>
                <a:ea typeface="Georgia"/>
                <a:cs typeface="Georgia"/>
              </a:rPr>
              <a:t>Thou art thy mother’s daughter, that lotheth her husband and her children; and thou art the sister of thy sisters, which lothed their husbands and their children: your mother was an Hittite, and your father an Amorite.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16:46  |  Ezekiel 16:46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你的姊姊是撒馬利亞，她和她的眾女住在你左邊；你的妹妹是所多瑪，她和她的眾女住在你右邊。</a:t>
            </a:r>
          </a:p>
          <a:p xmlns:a="http://schemas.openxmlformats.org/drawingml/2006/main">
            <a:pPr algn="ctr">
              <a:buNone/>
            </a:pPr>
            <a:r>
              <a:rPr sz="2100">
                <a:solidFill>
                  <a:srgbClr val="FFFFFF"/>
                </a:solidFill>
                <a:latin typeface="Georgia"/>
                <a:ea typeface="Georgia"/>
                <a:cs typeface="Georgia"/>
              </a:rPr>
              <a:t>And thine elder sister is Samaria, she and her daughters that dwell at thy left hand: and thy younger sister, that dwelleth at thy right hand, is Sodom and her daughters.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16:47  |  Ezekiel 16:47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你沒有效法她們的行為，也沒有照她們可憎的事去做，你以那為小事，你一切所行的倒比她們更壞。</a:t>
            </a:r>
          </a:p>
          <a:p xmlns:a="http://schemas.openxmlformats.org/drawingml/2006/main">
            <a:pPr algn="ctr">
              <a:buNone/>
            </a:pPr>
            <a:r>
              <a:rPr sz="2100">
                <a:solidFill>
                  <a:srgbClr val="FFFFFF"/>
                </a:solidFill>
                <a:latin typeface="Georgia"/>
                <a:ea typeface="Georgia"/>
                <a:cs typeface="Georgia"/>
              </a:rPr>
              <a:t>Yet hast thou not walked after their ways, nor done after their abominations: but, as if that were a very little thing, thou wast corrupted more than they in all thy ways.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16:48  |  Ezekiel 16:48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主耶和華說：我指着我的永生起誓，你妹妹所多瑪與她的眾女尚未行你和你眾女所行的事。</a:t>
            </a:r>
          </a:p>
          <a:p xmlns:a="http://schemas.openxmlformats.org/drawingml/2006/main">
            <a:pPr algn="ctr">
              <a:buNone/>
            </a:pPr>
            <a:r>
              <a:rPr sz="2400">
                <a:solidFill>
                  <a:srgbClr val="FFFFFF"/>
                </a:solidFill>
                <a:latin typeface="Georgia"/>
                <a:ea typeface="Georgia"/>
                <a:cs typeface="Georgia"/>
              </a:rPr>
              <a:t>As I live, saith the Lord GOD, Sodom thy sister hath not done, she nor her daughters, as thou hast done, thou and thy daughters.</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16:49  |  Ezekiel 16:49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看哪，你妹妹所多瑪的罪孽是這樣：她和她的眾女都心驕氣傲，糧食飽足，大享安逸，並沒有扶助困苦和窮乏人的手。</a:t>
            </a:r>
          </a:p>
          <a:p xmlns:a="http://schemas.openxmlformats.org/drawingml/2006/main">
            <a:pPr algn="ctr">
              <a:buNone/>
            </a:pPr>
            <a:r>
              <a:rPr sz="2100">
                <a:solidFill>
                  <a:srgbClr val="FFFFFF"/>
                </a:solidFill>
                <a:latin typeface="Georgia"/>
                <a:ea typeface="Georgia"/>
                <a:cs typeface="Georgia"/>
              </a:rPr>
              <a:t>Behold, this was the iniquity of thy sister Sodom, pride, fulness of bread, and abundance of idleness was in her and in her daughters, neither did she strengthen the hand of the poor and needy.</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16:50  |  Ezekiel 16:50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她們狂傲，在我面前行可憎的事，我看見便將她們除掉。</a:t>
            </a:r>
          </a:p>
          <a:p xmlns:a="http://schemas.openxmlformats.org/drawingml/2006/main">
            <a:pPr algn="ctr">
              <a:buNone/>
            </a:pPr>
            <a:r>
              <a:rPr sz="2400">
                <a:solidFill>
                  <a:srgbClr val="FFFFFF"/>
                </a:solidFill>
                <a:latin typeface="Georgia"/>
                <a:ea typeface="Georgia"/>
                <a:cs typeface="Georgia"/>
              </a:rPr>
              <a:t>And they were haughty, and committed abomination before me: therefore I took them away as I saw good.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16:51  |  Ezekiel 16:51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撒馬利亞沒有犯你一半的罪，你行可憎的事比她更多，使你的姊妹因你所行一切可憎的事，倒顯為義。</a:t>
            </a:r>
          </a:p>
          <a:p xmlns:a="http://schemas.openxmlformats.org/drawingml/2006/main">
            <a:pPr algn="ctr">
              <a:buNone/>
            </a:pPr>
            <a:r>
              <a:rPr sz="2100">
                <a:solidFill>
                  <a:srgbClr val="FFFFFF"/>
                </a:solidFill>
                <a:latin typeface="Georgia"/>
                <a:ea typeface="Georgia"/>
                <a:cs typeface="Georgia"/>
              </a:rPr>
              <a:t>Neither hath Samaria committed half of thy sins; but thou hast multiplied thine abominations more than they, and hast justified thy sisters in all thine abominations which thou hast done.</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16:52  |  Ezekiel 16:52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你既斷定你姊妹為義，就要擔當自己的羞辱；因你所犯的罪比她們更為可憎，她們就比你更顯為義；你既使你的姊妹顯為義，你就要抱愧擔當自己的羞辱。」</a:t>
            </a:r>
          </a:p>
          <a:p xmlns:a="http://schemas.openxmlformats.org/drawingml/2006/main">
            <a:pPr algn="ctr">
              <a:buNone/>
            </a:pPr>
            <a:r>
              <a:rPr sz="1800">
                <a:solidFill>
                  <a:srgbClr val="FFFFFF"/>
                </a:solidFill>
                <a:latin typeface="Georgia"/>
                <a:ea typeface="Georgia"/>
                <a:cs typeface="Georgia"/>
              </a:rPr>
              <a:t>Thou also, which hast judged thy sisters, bear thine own shame for thy sins that thou hast committed more abominable than they: they are more righteous than thou: yea, be thou confounded also, and bear thy shame, in that thou hast justified thy sisters.</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16:53  |  Ezekiel 16:53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「我必叫她們被擄的歸回，就是叫所多瑪和她的眾女，撒馬利亞和她的眾女，並你們中間被擄的，都要歸回，</a:t>
            </a:r>
          </a:p>
          <a:p xmlns:a="http://schemas.openxmlformats.org/drawingml/2006/main">
            <a:pPr algn="ctr">
              <a:buNone/>
            </a:pPr>
            <a:r>
              <a:rPr sz="2100">
                <a:solidFill>
                  <a:srgbClr val="FFFFFF"/>
                </a:solidFill>
                <a:latin typeface="Georgia"/>
                <a:ea typeface="Georgia"/>
                <a:cs typeface="Georgia"/>
              </a:rPr>
              <a:t>When I shall bring again their captivity, the captivity of Sodom and her daughters, and the captivity of Samaria and her daughters, then will I bring again the captivity of thy captives in the midst of them:</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16:54  |  Ezekiel 16:54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好使你擔當自己的羞辱，並因你一切所行的使她們得安慰，你就抱愧。</a:t>
            </a:r>
          </a:p>
          <a:p xmlns:a="http://schemas.openxmlformats.org/drawingml/2006/main">
            <a:pPr algn="ctr">
              <a:buNone/>
            </a:pPr>
            <a:r>
              <a:rPr sz="2400">
                <a:solidFill>
                  <a:srgbClr val="FFFFFF"/>
                </a:solidFill>
                <a:latin typeface="Georgia"/>
                <a:ea typeface="Georgia"/>
                <a:cs typeface="Georgia"/>
              </a:rPr>
              <a:t>That thou mayest bear thine own shame, and mayest be confounded in all that thou hast done, in that thou art a comfort unto them.</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16:55  |  Ezekiel 16:55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你的妹妹所多瑪和她的眾女必歸回原位；撒馬利亞和她的眾女，你和你的眾女，也必歸回原位。</a:t>
            </a:r>
          </a:p>
          <a:p xmlns:a="http://schemas.openxmlformats.org/drawingml/2006/main">
            <a:pPr algn="ctr">
              <a:buNone/>
            </a:pPr>
            <a:r>
              <a:rPr sz="2100">
                <a:solidFill>
                  <a:srgbClr val="FFFFFF"/>
                </a:solidFill>
                <a:latin typeface="Georgia"/>
                <a:ea typeface="Georgia"/>
                <a:cs typeface="Georgia"/>
              </a:rPr>
              <a:t>When thy sisters, Sodom and her daughters, shall return to their former estate, and Samaria and her daughters shall return to their former estate, then thou and thy daughters shall return to your former estate.</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16:56  |  Ezekiel 16:56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在你驕傲的日子，你的惡行沒有顯露以先，你的口就不提你的妹妹所多瑪。那受了凌辱的亞蘭眾女和亞蘭四圍非利士的眾女都恨惡你，藐視你。</a:t>
            </a:r>
          </a:p>
          <a:p xmlns:a="http://schemas.openxmlformats.org/drawingml/2006/main">
            <a:pPr algn="ctr">
              <a:buNone/>
            </a:pPr>
            <a:r>
              <a:rPr sz="2800">
                <a:solidFill>
                  <a:srgbClr val="FFFFFF"/>
                </a:solidFill>
                <a:latin typeface="Georgia"/>
                <a:ea typeface="Georgia"/>
                <a:cs typeface="Georgia"/>
              </a:rPr>
              <a:t>For thy sister Sodom was not mentioned by thy mouth in the day of thy pride,</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16:57  |  Ezekiel 16:57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（和合本節號合併）在你驕傲的日子，你的惡行沒有顯露以先，你的口就不提你的妹妹所多瑪。那受了凌辱的亞蘭眾女和亞蘭四圍非利士的眾女都恨惡你，藐視你。</a:t>
            </a:r>
          </a:p>
          <a:p xmlns:a="http://schemas.openxmlformats.org/drawingml/2006/main">
            <a:pPr algn="ctr">
              <a:buNone/>
            </a:pPr>
            <a:r>
              <a:rPr sz="2100">
                <a:solidFill>
                  <a:srgbClr val="FFFFFF"/>
                </a:solidFill>
                <a:latin typeface="Georgia"/>
                <a:ea typeface="Georgia"/>
                <a:cs typeface="Georgia"/>
              </a:rPr>
              <a:t>Before thy wickedness was discovered, as at the time of thy reproach of the daughters of Syria, and all that are round about her, the daughters of the Philistines, which despise thee round about.</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16:58  |  Ezekiel 16:58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耶和華說：你貪淫和可憎的事，你已經擔當了。」</a:t>
            </a:r>
          </a:p>
          <a:p xmlns:a="http://schemas.openxmlformats.org/drawingml/2006/main">
            <a:pPr algn="ctr">
              <a:buNone/>
            </a:pPr>
            <a:r>
              <a:rPr sz="2800">
                <a:solidFill>
                  <a:srgbClr val="FFFFFF"/>
                </a:solidFill>
                <a:latin typeface="Georgia"/>
                <a:ea typeface="Georgia"/>
                <a:cs typeface="Georgia"/>
              </a:rPr>
              <a:t>Thou hast borne thy lewdness and thine abominations, saith the LORD.</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16:59  |  Ezekiel 16:59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「主耶和華如此說：你這輕看誓言、背棄盟約的，我必照你所行的待你。</a:t>
            </a:r>
          </a:p>
          <a:p xmlns:a="http://schemas.openxmlformats.org/drawingml/2006/main">
            <a:pPr algn="ctr">
              <a:buNone/>
            </a:pPr>
            <a:r>
              <a:rPr sz="2400">
                <a:solidFill>
                  <a:srgbClr val="FFFFFF"/>
                </a:solidFill>
                <a:latin typeface="Georgia"/>
                <a:ea typeface="Georgia"/>
                <a:cs typeface="Georgia"/>
              </a:rPr>
              <a:t>For thus saith the Lord GOD; I will even deal with thee as thou hast done, which hast despised the oath in breaking the covenant.</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16:60  |  Ezekiel 16:60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然而我要追念在你幼年時與你所立的約，也要與你立定永約。</a:t>
            </a:r>
          </a:p>
          <a:p xmlns:a="http://schemas.openxmlformats.org/drawingml/2006/main">
            <a:pPr algn="ctr">
              <a:buNone/>
            </a:pPr>
            <a:r>
              <a:rPr sz="2400">
                <a:solidFill>
                  <a:srgbClr val="FFFFFF"/>
                </a:solidFill>
                <a:latin typeface="Georgia"/>
                <a:ea typeface="Georgia"/>
                <a:cs typeface="Georgia"/>
              </a:rPr>
              <a:t>Nevertheless I will remember my covenant with thee in the days of thy youth, and I will establish unto thee an everlasting covenant.</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16:61  |  Ezekiel 16:61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你接待你姊姊和你妹妹的時候，你要追念你所行的，自覺慚愧；並且我要將她們賜你為女兒，卻不是按着前約。</a:t>
            </a:r>
          </a:p>
          <a:p xmlns:a="http://schemas.openxmlformats.org/drawingml/2006/main">
            <a:pPr algn="ctr">
              <a:buNone/>
            </a:pPr>
            <a:r>
              <a:rPr sz="2100">
                <a:solidFill>
                  <a:srgbClr val="FFFFFF"/>
                </a:solidFill>
                <a:latin typeface="Georgia"/>
                <a:ea typeface="Georgia"/>
                <a:cs typeface="Georgia"/>
              </a:rPr>
              <a:t>Then thou shalt remember thy ways, and be ashamed, when thou shalt receive thy sisters, thine elder and thy younger: and I will give them unto thee for daughters, but not by thy covenant.</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16:62  |  Ezekiel 16:62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我要堅定與你所立的約（你就知道我是耶和華），</a:t>
            </a:r>
          </a:p>
          <a:p xmlns:a="http://schemas.openxmlformats.org/drawingml/2006/main">
            <a:pPr algn="ctr">
              <a:buNone/>
            </a:pPr>
            <a:r>
              <a:rPr sz="2400">
                <a:solidFill>
                  <a:srgbClr val="FFFFFF"/>
                </a:solidFill>
                <a:latin typeface="Georgia"/>
                <a:ea typeface="Georgia"/>
                <a:cs typeface="Georgia"/>
              </a:rPr>
              <a:t>And I will establish my covenant with thee; and thou shalt know that I am the LORD:</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16:63  |  Ezekiel 16:63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好使你在我赦免你一切所行的時候，心裏追念，自覺抱愧，又因你的羞辱就不再開口。這是主耶和華說的。」</a:t>
            </a:r>
          </a:p>
          <a:p xmlns:a="http://schemas.openxmlformats.org/drawingml/2006/main">
            <a:pPr algn="ctr">
              <a:buNone/>
            </a:pPr>
            <a:r>
              <a:rPr sz="2100">
                <a:solidFill>
                  <a:srgbClr val="FFFFFF"/>
                </a:solidFill>
                <a:latin typeface="Georgia"/>
                <a:ea typeface="Georgia"/>
                <a:cs typeface="Georgia"/>
              </a:rPr>
              <a:t>That thou mayest remember, and be confounded, and never open thy mouth any more because of thy shame, when I am pacified toward thee for all that thou hast done,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2026-08-30T07:14:03.4060000Z</dcterms:created>
  <dcterms:modified xsi:type="dcterms:W3CDTF">2026-08-30T07:14:03.4060000Z</dcterms:modified>
</coreProperties>
</file>