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8535419610497f" /><Relationship Type="http://schemas.openxmlformats.org/officeDocument/2006/relationships/extended-properties" Target="/docProps/app.xml" Id="R0da62bc9dec94585" /><Relationship Type="http://schemas.openxmlformats.org/officeDocument/2006/relationships/officeDocument" Target="/ppt/presentation.xml" Id="Rbd259f10efcd4a80" /></Relationships>
</file>

<file path=ppt/presentation.xml><?xml version="1.0" encoding="utf-8"?>
<p:presentation xmlns:p="http://schemas.openxmlformats.org/presentationml/2006/main">
  <p:sldMasterIdLst>
    <p:sldMasterId xmlns:r="http://schemas.openxmlformats.org/officeDocument/2006/relationships" id="2147483648" r:id="Rf1c3a0a279b2442f"/>
  </p:sldMasterIdLst>
  <p:notesMasterIdLst>
    <p:notesMasterId xmlns:r="http://schemas.openxmlformats.org/officeDocument/2006/relationships" r:id="Rada6b13a825347e6"/>
  </p:notesMasterIdLst>
  <p:sldIdLst>
    <p:sldId xmlns:r="http://schemas.openxmlformats.org/officeDocument/2006/relationships" id="256" r:id="R64e170d444bd408c"/>
    <p:sldId xmlns:r="http://schemas.openxmlformats.org/officeDocument/2006/relationships" id="257" r:id="R6a73b2c330734edd"/>
    <p:sldId xmlns:r="http://schemas.openxmlformats.org/officeDocument/2006/relationships" id="258" r:id="R9f307d6b1c4b414e"/>
    <p:sldId xmlns:r="http://schemas.openxmlformats.org/officeDocument/2006/relationships" id="259" r:id="Rc7c7953039484c37"/>
    <p:sldId xmlns:r="http://schemas.openxmlformats.org/officeDocument/2006/relationships" id="260" r:id="R43e65ac6b4364760"/>
    <p:sldId xmlns:r="http://schemas.openxmlformats.org/officeDocument/2006/relationships" id="261" r:id="R714bfb5bf7c24dff"/>
    <p:sldId xmlns:r="http://schemas.openxmlformats.org/officeDocument/2006/relationships" id="262" r:id="R64b54ab3576541ef"/>
    <p:sldId xmlns:r="http://schemas.openxmlformats.org/officeDocument/2006/relationships" id="263" r:id="Rdc68e949107641c7"/>
    <p:sldId xmlns:r="http://schemas.openxmlformats.org/officeDocument/2006/relationships" id="264" r:id="R36272a8db8ae4d70"/>
    <p:sldId xmlns:r="http://schemas.openxmlformats.org/officeDocument/2006/relationships" id="265" r:id="R58d62d09529e468f"/>
    <p:sldId xmlns:r="http://schemas.openxmlformats.org/officeDocument/2006/relationships" id="266" r:id="R5b3022e3092f4c06"/>
    <p:sldId xmlns:r="http://schemas.openxmlformats.org/officeDocument/2006/relationships" id="267" r:id="R053fd9de1eb64345"/>
    <p:sldId xmlns:r="http://schemas.openxmlformats.org/officeDocument/2006/relationships" id="268" r:id="R58a013cecf034c28"/>
    <p:sldId xmlns:r="http://schemas.openxmlformats.org/officeDocument/2006/relationships" id="269" r:id="R963e1feb698240de"/>
    <p:sldId xmlns:r="http://schemas.openxmlformats.org/officeDocument/2006/relationships" id="270" r:id="Ref131d6879a443ae"/>
    <p:sldId xmlns:r="http://schemas.openxmlformats.org/officeDocument/2006/relationships" id="271" r:id="R4ee4a4cb14554758"/>
    <p:sldId xmlns:r="http://schemas.openxmlformats.org/officeDocument/2006/relationships" id="272" r:id="R0124464dd9cf42af"/>
    <p:sldId xmlns:r="http://schemas.openxmlformats.org/officeDocument/2006/relationships" id="273" r:id="R48f0b32cd3f143b7"/>
    <p:sldId xmlns:r="http://schemas.openxmlformats.org/officeDocument/2006/relationships" id="274" r:id="R7bb4210454434cae"/>
    <p:sldId xmlns:r="http://schemas.openxmlformats.org/officeDocument/2006/relationships" id="275" r:id="R58b9154f92a5465f"/>
    <p:sldId xmlns:r="http://schemas.openxmlformats.org/officeDocument/2006/relationships" id="276" r:id="Re9ce6fa7f6484adb"/>
    <p:sldId xmlns:r="http://schemas.openxmlformats.org/officeDocument/2006/relationships" id="277" r:id="Ra46f7a4522344faf"/>
    <p:sldId xmlns:r="http://schemas.openxmlformats.org/officeDocument/2006/relationships" id="278" r:id="R7a6b2f4704384b26"/>
    <p:sldId xmlns:r="http://schemas.openxmlformats.org/officeDocument/2006/relationships" id="279" r:id="Ra482ff238f28474c"/>
    <p:sldId xmlns:r="http://schemas.openxmlformats.org/officeDocument/2006/relationships" id="280" r:id="R63826b7f68514e9b"/>
    <p:sldId xmlns:r="http://schemas.openxmlformats.org/officeDocument/2006/relationships" id="281" r:id="R8dcb80456a5e4cdc"/>
    <p:sldId xmlns:r="http://schemas.openxmlformats.org/officeDocument/2006/relationships" id="282" r:id="R52bc3e760c5b47d7"/>
    <p:sldId xmlns:r="http://schemas.openxmlformats.org/officeDocument/2006/relationships" id="283" r:id="R7759083c33b542c3"/>
    <p:sldId xmlns:r="http://schemas.openxmlformats.org/officeDocument/2006/relationships" id="284" r:id="R31e5808542ad4204"/>
    <p:sldId xmlns:r="http://schemas.openxmlformats.org/officeDocument/2006/relationships" id="285" r:id="Rd797f42a8533431c"/>
    <p:sldId xmlns:r="http://schemas.openxmlformats.org/officeDocument/2006/relationships" id="286" r:id="Rcba9f7e0ee07485e"/>
    <p:sldId xmlns:r="http://schemas.openxmlformats.org/officeDocument/2006/relationships" id="287" r:id="R89fa04f647284688"/>
    <p:sldId xmlns:r="http://schemas.openxmlformats.org/officeDocument/2006/relationships" id="288" r:id="R22690bf4993c416e"/>
    <p:sldId xmlns:r="http://schemas.openxmlformats.org/officeDocument/2006/relationships" id="289" r:id="R3ba65629e24d48e5"/>
    <p:sldId xmlns:r="http://schemas.openxmlformats.org/officeDocument/2006/relationships" id="290" r:id="R64c44611bd1246ce"/>
    <p:sldId xmlns:r="http://schemas.openxmlformats.org/officeDocument/2006/relationships" id="291" r:id="Ra67746d698cc424b"/>
    <p:sldId xmlns:r="http://schemas.openxmlformats.org/officeDocument/2006/relationships" id="292" r:id="Ra02b918459b34a2e"/>
    <p:sldId xmlns:r="http://schemas.openxmlformats.org/officeDocument/2006/relationships" id="293" r:id="R170da8c972314102"/>
    <p:sldId xmlns:r="http://schemas.openxmlformats.org/officeDocument/2006/relationships" id="294" r:id="R157a5518d2794009"/>
    <p:sldId xmlns:r="http://schemas.openxmlformats.org/officeDocument/2006/relationships" id="295" r:id="Rbe6c47beae034dbc"/>
    <p:sldId xmlns:r="http://schemas.openxmlformats.org/officeDocument/2006/relationships" id="296" r:id="R92e2b23c4a444aa2"/>
    <p:sldId xmlns:r="http://schemas.openxmlformats.org/officeDocument/2006/relationships" id="297" r:id="Rae6339fdfe7e4419"/>
    <p:sldId xmlns:r="http://schemas.openxmlformats.org/officeDocument/2006/relationships" id="298" r:id="R58335ef413374c84"/>
    <p:sldId xmlns:r="http://schemas.openxmlformats.org/officeDocument/2006/relationships" id="299" r:id="R377ec21e82ce479e"/>
    <p:sldId xmlns:r="http://schemas.openxmlformats.org/officeDocument/2006/relationships" id="300" r:id="R3640ae91e0b34dbc"/>
    <p:sldId xmlns:r="http://schemas.openxmlformats.org/officeDocument/2006/relationships" id="301" r:id="R6d2a1151bf034fda"/>
    <p:sldId xmlns:r="http://schemas.openxmlformats.org/officeDocument/2006/relationships" id="302" r:id="R3ade72a3a30d48b6"/>
    <p:sldId xmlns:r="http://schemas.openxmlformats.org/officeDocument/2006/relationships" id="303" r:id="R2be0da5c3f1c44a3"/>
    <p:sldId xmlns:r="http://schemas.openxmlformats.org/officeDocument/2006/relationships" id="304" r:id="R0636e5e72a374ed6"/>
    <p:sldId xmlns:r="http://schemas.openxmlformats.org/officeDocument/2006/relationships" id="305" r:id="R142e615d5145420d"/>
    <p:sldId xmlns:r="http://schemas.openxmlformats.org/officeDocument/2006/relationships" id="306" r:id="R653a7aa2bd00403f"/>
    <p:sldId xmlns:r="http://schemas.openxmlformats.org/officeDocument/2006/relationships" id="307" r:id="Rbf8c814454564d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6c0fee969b4da7" /><Relationship Type="http://schemas.openxmlformats.org/officeDocument/2006/relationships/slideMaster" Target="/ppt/slideMasters/slideMaster1.xml" Id="Rf1c3a0a279b2442f" /><Relationship Type="http://schemas.openxmlformats.org/officeDocument/2006/relationships/notesMaster" Target="/ppt/notesMasters/notesMaster1.xml" Id="Rada6b13a825347e6" /><Relationship Type="http://schemas.openxmlformats.org/officeDocument/2006/relationships/presProps" Target="/ppt/presProps.xml" Id="R82de19be46d84b88" /><Relationship Type="http://schemas.openxmlformats.org/officeDocument/2006/relationships/tableStyles" Target="/ppt/tableStyles.xml" Id="Rf12b0884552d4646" /><Relationship Type="http://schemas.openxmlformats.org/officeDocument/2006/relationships/slide" Target="/ppt/slides/slide1.xml" Id="R64e170d444bd408c" /><Relationship Type="http://schemas.openxmlformats.org/officeDocument/2006/relationships/slide" Target="/ppt/slides/slide2.xml" Id="R6a73b2c330734edd" /><Relationship Type="http://schemas.openxmlformats.org/officeDocument/2006/relationships/slide" Target="/ppt/slides/slide3.xml" Id="R9f307d6b1c4b414e" /><Relationship Type="http://schemas.openxmlformats.org/officeDocument/2006/relationships/slide" Target="/ppt/slides/slide4.xml" Id="Rc7c7953039484c37" /><Relationship Type="http://schemas.openxmlformats.org/officeDocument/2006/relationships/slide" Target="/ppt/slides/slide5.xml" Id="R43e65ac6b4364760" /><Relationship Type="http://schemas.openxmlformats.org/officeDocument/2006/relationships/slide" Target="/ppt/slides/slide6.xml" Id="R714bfb5bf7c24dff" /><Relationship Type="http://schemas.openxmlformats.org/officeDocument/2006/relationships/slide" Target="/ppt/slides/slide7.xml" Id="R64b54ab3576541ef" /><Relationship Type="http://schemas.openxmlformats.org/officeDocument/2006/relationships/slide" Target="/ppt/slides/slide8.xml" Id="Rdc68e949107641c7" /><Relationship Type="http://schemas.openxmlformats.org/officeDocument/2006/relationships/slide" Target="/ppt/slides/slide9.xml" Id="R36272a8db8ae4d70" /><Relationship Type="http://schemas.openxmlformats.org/officeDocument/2006/relationships/slide" Target="/ppt/slides/slide10.xml" Id="R58d62d09529e468f" /><Relationship Type="http://schemas.openxmlformats.org/officeDocument/2006/relationships/slide" Target="/ppt/slides/slide11.xml" Id="R5b3022e3092f4c06" /><Relationship Type="http://schemas.openxmlformats.org/officeDocument/2006/relationships/slide" Target="/ppt/slides/slide12.xml" Id="R053fd9de1eb64345" /><Relationship Type="http://schemas.openxmlformats.org/officeDocument/2006/relationships/slide" Target="/ppt/slides/slide13.xml" Id="R58a013cecf034c28" /><Relationship Type="http://schemas.openxmlformats.org/officeDocument/2006/relationships/slide" Target="/ppt/slides/slide14.xml" Id="R963e1feb698240de" /><Relationship Type="http://schemas.openxmlformats.org/officeDocument/2006/relationships/slide" Target="/ppt/slides/slide15.xml" Id="Ref131d6879a443ae" /><Relationship Type="http://schemas.openxmlformats.org/officeDocument/2006/relationships/slide" Target="/ppt/slides/slide16.xml" Id="R4ee4a4cb14554758" /><Relationship Type="http://schemas.openxmlformats.org/officeDocument/2006/relationships/slide" Target="/ppt/slides/slide17.xml" Id="R0124464dd9cf42af" /><Relationship Type="http://schemas.openxmlformats.org/officeDocument/2006/relationships/slide" Target="/ppt/slides/slide18.xml" Id="R48f0b32cd3f143b7" /><Relationship Type="http://schemas.openxmlformats.org/officeDocument/2006/relationships/slide" Target="/ppt/slides/slide19.xml" Id="R7bb4210454434cae" /><Relationship Type="http://schemas.openxmlformats.org/officeDocument/2006/relationships/slide" Target="/ppt/slides/slide20.xml" Id="R58b9154f92a5465f" /><Relationship Type="http://schemas.openxmlformats.org/officeDocument/2006/relationships/slide" Target="/ppt/slides/slide21.xml" Id="Re9ce6fa7f6484adb" /><Relationship Type="http://schemas.openxmlformats.org/officeDocument/2006/relationships/slide" Target="/ppt/slides/slide22.xml" Id="Ra46f7a4522344faf" /><Relationship Type="http://schemas.openxmlformats.org/officeDocument/2006/relationships/slide" Target="/ppt/slides/slide23.xml" Id="R7a6b2f4704384b26" /><Relationship Type="http://schemas.openxmlformats.org/officeDocument/2006/relationships/slide" Target="/ppt/slides/slide24.xml" Id="Ra482ff238f28474c" /><Relationship Type="http://schemas.openxmlformats.org/officeDocument/2006/relationships/slide" Target="/ppt/slides/slide25.xml" Id="R63826b7f68514e9b" /><Relationship Type="http://schemas.openxmlformats.org/officeDocument/2006/relationships/slide" Target="/ppt/slides/slide26.xml" Id="R8dcb80456a5e4cdc" /><Relationship Type="http://schemas.openxmlformats.org/officeDocument/2006/relationships/slide" Target="/ppt/slides/slide27.xml" Id="R52bc3e760c5b47d7" /><Relationship Type="http://schemas.openxmlformats.org/officeDocument/2006/relationships/slide" Target="/ppt/slides/slide28.xml" Id="R7759083c33b542c3" /><Relationship Type="http://schemas.openxmlformats.org/officeDocument/2006/relationships/slide" Target="/ppt/slides/slide29.xml" Id="R31e5808542ad4204" /><Relationship Type="http://schemas.openxmlformats.org/officeDocument/2006/relationships/slide" Target="/ppt/slides/slide30.xml" Id="Rd797f42a8533431c" /><Relationship Type="http://schemas.openxmlformats.org/officeDocument/2006/relationships/slide" Target="/ppt/slides/slide31.xml" Id="Rcba9f7e0ee07485e" /><Relationship Type="http://schemas.openxmlformats.org/officeDocument/2006/relationships/slide" Target="/ppt/slides/slide32.xml" Id="R89fa04f647284688" /><Relationship Type="http://schemas.openxmlformats.org/officeDocument/2006/relationships/slide" Target="/ppt/slides/slide33.xml" Id="R22690bf4993c416e" /><Relationship Type="http://schemas.openxmlformats.org/officeDocument/2006/relationships/slide" Target="/ppt/slides/slide34.xml" Id="R3ba65629e24d48e5" /><Relationship Type="http://schemas.openxmlformats.org/officeDocument/2006/relationships/slide" Target="/ppt/slides/slide35.xml" Id="R64c44611bd1246ce" /><Relationship Type="http://schemas.openxmlformats.org/officeDocument/2006/relationships/slide" Target="/ppt/slides/slide36.xml" Id="Ra67746d698cc424b" /><Relationship Type="http://schemas.openxmlformats.org/officeDocument/2006/relationships/slide" Target="/ppt/slides/slide37.xml" Id="Ra02b918459b34a2e" /><Relationship Type="http://schemas.openxmlformats.org/officeDocument/2006/relationships/slide" Target="/ppt/slides/slide38.xml" Id="R170da8c972314102" /><Relationship Type="http://schemas.openxmlformats.org/officeDocument/2006/relationships/slide" Target="/ppt/slides/slide39.xml" Id="R157a5518d2794009" /><Relationship Type="http://schemas.openxmlformats.org/officeDocument/2006/relationships/slide" Target="/ppt/slides/slide40.xml" Id="Rbe6c47beae034dbc" /><Relationship Type="http://schemas.openxmlformats.org/officeDocument/2006/relationships/slide" Target="/ppt/slides/slide41.xml" Id="R92e2b23c4a444aa2" /><Relationship Type="http://schemas.openxmlformats.org/officeDocument/2006/relationships/slide" Target="/ppt/slides/slide42.xml" Id="Rae6339fdfe7e4419" /><Relationship Type="http://schemas.openxmlformats.org/officeDocument/2006/relationships/slide" Target="/ppt/slides/slide43.xml" Id="R58335ef413374c84" /><Relationship Type="http://schemas.openxmlformats.org/officeDocument/2006/relationships/slide" Target="/ppt/slides/slide44.xml" Id="R377ec21e82ce479e" /><Relationship Type="http://schemas.openxmlformats.org/officeDocument/2006/relationships/slide" Target="/ppt/slides/slide45.xml" Id="R3640ae91e0b34dbc" /><Relationship Type="http://schemas.openxmlformats.org/officeDocument/2006/relationships/slide" Target="/ppt/slides/slide46.xml" Id="R6d2a1151bf034fda" /><Relationship Type="http://schemas.openxmlformats.org/officeDocument/2006/relationships/slide" Target="/ppt/slides/slide47.xml" Id="R3ade72a3a30d48b6" /><Relationship Type="http://schemas.openxmlformats.org/officeDocument/2006/relationships/slide" Target="/ppt/slides/slide48.xml" Id="R2be0da5c3f1c44a3" /><Relationship Type="http://schemas.openxmlformats.org/officeDocument/2006/relationships/slide" Target="/ppt/slides/slide49.xml" Id="R0636e5e72a374ed6" /><Relationship Type="http://schemas.openxmlformats.org/officeDocument/2006/relationships/slide" Target="/ppt/slides/slide50.xml" Id="R142e615d5145420d" /><Relationship Type="http://schemas.openxmlformats.org/officeDocument/2006/relationships/slide" Target="/ppt/slides/slide51.xml" Id="R653a7aa2bd00403f" /><Relationship Type="http://schemas.openxmlformats.org/officeDocument/2006/relationships/slide" Target="/ppt/slides/slide52.xml" Id="Rbf8c814454564d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fb96de27a945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babaad07f54599" /><Relationship Type="http://schemas.openxmlformats.org/officeDocument/2006/relationships/notesMaster" Target="/ppt/notesMasters/notesMaster1.xml" Id="R4b24388df8404b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76ccb14e0014750" /><Relationship Type="http://schemas.openxmlformats.org/officeDocument/2006/relationships/notesMaster" Target="/ppt/notesMasters/notesMaster1.xml" Id="Rb8d5afb5aad843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4fcceee6284598" /><Relationship Type="http://schemas.openxmlformats.org/officeDocument/2006/relationships/notesMaster" Target="/ppt/notesMasters/notesMaster1.xml" Id="Rd0b798fbfb8149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4c2a73b1c3c4c6f" /><Relationship Type="http://schemas.openxmlformats.org/officeDocument/2006/relationships/notesMaster" Target="/ppt/notesMasters/notesMaster1.xml" Id="R9ba89312b72844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6f221bf9814ecb" /><Relationship Type="http://schemas.openxmlformats.org/officeDocument/2006/relationships/notesMaster" Target="/ppt/notesMasters/notesMaster1.xml" Id="R4ba4ec98486048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d38497022f42da" /><Relationship Type="http://schemas.openxmlformats.org/officeDocument/2006/relationships/notesMaster" Target="/ppt/notesMasters/notesMaster1.xml" Id="Rddd7cf79666742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885a0bdb894cdd" /><Relationship Type="http://schemas.openxmlformats.org/officeDocument/2006/relationships/notesMaster" Target="/ppt/notesMasters/notesMaster1.xml" Id="R7ed9ce4a1c274b11"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3680efd8ce41de" /><Relationship Type="http://schemas.openxmlformats.org/officeDocument/2006/relationships/notesMaster" Target="/ppt/notesMasters/notesMaster1.xml" Id="R86efcd4c93114b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bbb327bc06411b" /><Relationship Type="http://schemas.openxmlformats.org/officeDocument/2006/relationships/notesMaster" Target="/ppt/notesMasters/notesMaster1.xml" Id="R171123e0053d44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5779cfd1e44156" /><Relationship Type="http://schemas.openxmlformats.org/officeDocument/2006/relationships/notesMaster" Target="/ppt/notesMasters/notesMaster1.xml" Id="R9b967892e9f843b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7ec53a83a94b5e" /><Relationship Type="http://schemas.openxmlformats.org/officeDocument/2006/relationships/notesMaster" Target="/ppt/notesMasters/notesMaster1.xml" Id="Rdc790cbf2cef4e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7497747f254a5f" /><Relationship Type="http://schemas.openxmlformats.org/officeDocument/2006/relationships/notesMaster" Target="/ppt/notesMasters/notesMaster1.xml" Id="R1ecce1bf8ed2417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68a6931452c4690" /><Relationship Type="http://schemas.openxmlformats.org/officeDocument/2006/relationships/notesMaster" Target="/ppt/notesMasters/notesMaster1.xml" Id="R61f33afd31f8447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b8325abeaa4d48" /><Relationship Type="http://schemas.openxmlformats.org/officeDocument/2006/relationships/notesMaster" Target="/ppt/notesMasters/notesMaster1.xml" Id="Rd81af84598e54d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e3d682796e24fa1" /><Relationship Type="http://schemas.openxmlformats.org/officeDocument/2006/relationships/notesMaster" Target="/ppt/notesMasters/notesMaster1.xml" Id="R0a6eb3cda4ea45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023733a89ea443e" /><Relationship Type="http://schemas.openxmlformats.org/officeDocument/2006/relationships/notesMaster" Target="/ppt/notesMasters/notesMaster1.xml" Id="R5564b8fcdbe9419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53506507ea840f7" /><Relationship Type="http://schemas.openxmlformats.org/officeDocument/2006/relationships/notesMaster" Target="/ppt/notesMasters/notesMaster1.xml" Id="R7c4f580a3f11479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735e0f8d834dd1" /><Relationship Type="http://schemas.openxmlformats.org/officeDocument/2006/relationships/notesMaster" Target="/ppt/notesMasters/notesMaster1.xml" Id="Rd943fb8308e64af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09d9ff5c1f84341" /><Relationship Type="http://schemas.openxmlformats.org/officeDocument/2006/relationships/notesMaster" Target="/ppt/notesMasters/notesMaster1.xml" Id="R156e18e2d0d44b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0a6ebef94734a94" /><Relationship Type="http://schemas.openxmlformats.org/officeDocument/2006/relationships/notesMaster" Target="/ppt/notesMasters/notesMaster1.xml" Id="Rc34ee9627133405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be4f6077b8442a4" /><Relationship Type="http://schemas.openxmlformats.org/officeDocument/2006/relationships/notesMaster" Target="/ppt/notesMasters/notesMaster1.xml" Id="R6dc5ce97f1084be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77cd64d6d4e45b8" /><Relationship Type="http://schemas.openxmlformats.org/officeDocument/2006/relationships/notesMaster" Target="/ppt/notesMasters/notesMaster1.xml" Id="R25baa3de3bd8419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508c2acdc6448e3" /><Relationship Type="http://schemas.openxmlformats.org/officeDocument/2006/relationships/notesMaster" Target="/ppt/notesMasters/notesMaster1.xml" Id="Rf06081510d35421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125b01f91b64c7d" /><Relationship Type="http://schemas.openxmlformats.org/officeDocument/2006/relationships/notesMaster" Target="/ppt/notesMasters/notesMaster1.xml" Id="R52133cd33ba940e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1055fba227e4faf" /><Relationship Type="http://schemas.openxmlformats.org/officeDocument/2006/relationships/notesMaster" Target="/ppt/notesMasters/notesMaster1.xml" Id="R6fb95270ea3a4a3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ebec1efcc28461d" /><Relationship Type="http://schemas.openxmlformats.org/officeDocument/2006/relationships/notesMaster" Target="/ppt/notesMasters/notesMaster1.xml" Id="R4047615c345f47e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e94cc6f124d4f98" /><Relationship Type="http://schemas.openxmlformats.org/officeDocument/2006/relationships/notesMaster" Target="/ppt/notesMasters/notesMaster1.xml" Id="R5ec57a9f2dd349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b96134cbe204a36" /><Relationship Type="http://schemas.openxmlformats.org/officeDocument/2006/relationships/notesMaster" Target="/ppt/notesMasters/notesMaster1.xml" Id="Re03b3d5a624d42d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78db06615524ed9" /><Relationship Type="http://schemas.openxmlformats.org/officeDocument/2006/relationships/notesMaster" Target="/ppt/notesMasters/notesMaster1.xml" Id="R92572f0af1a0426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b77522b9d9e459d" /><Relationship Type="http://schemas.openxmlformats.org/officeDocument/2006/relationships/notesMaster" Target="/ppt/notesMasters/notesMaster1.xml" Id="R944660eb36484c9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85b2a3cddaf4320" /><Relationship Type="http://schemas.openxmlformats.org/officeDocument/2006/relationships/notesMaster" Target="/ppt/notesMasters/notesMaster1.xml" Id="R6c5f48dd353747a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a106f1729d44a7e" /><Relationship Type="http://schemas.openxmlformats.org/officeDocument/2006/relationships/notesMaster" Target="/ppt/notesMasters/notesMaster1.xml" Id="R46de6241f5f4421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868d61d55004e30" /><Relationship Type="http://schemas.openxmlformats.org/officeDocument/2006/relationships/notesMaster" Target="/ppt/notesMasters/notesMaster1.xml" Id="R530807ccbdbe4d2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a388292f6444e99" /><Relationship Type="http://schemas.openxmlformats.org/officeDocument/2006/relationships/notesMaster" Target="/ppt/notesMasters/notesMaster1.xml" Id="R4f6df294f5f046e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dd178445fd34915" /><Relationship Type="http://schemas.openxmlformats.org/officeDocument/2006/relationships/notesMaster" Target="/ppt/notesMasters/notesMaster1.xml" Id="R5e3068649024406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74af14185b440e6" /><Relationship Type="http://schemas.openxmlformats.org/officeDocument/2006/relationships/notesMaster" Target="/ppt/notesMasters/notesMaster1.xml" Id="R65480d25c5a9480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04c49d157c84184" /><Relationship Type="http://schemas.openxmlformats.org/officeDocument/2006/relationships/notesMaster" Target="/ppt/notesMasters/notesMaster1.xml" Id="Rfe28b0eb4e52494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ff4f731805e40df" /><Relationship Type="http://schemas.openxmlformats.org/officeDocument/2006/relationships/notesMaster" Target="/ppt/notesMasters/notesMaster1.xml" Id="R58df7e08347a4c5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ee6536593274b42" /><Relationship Type="http://schemas.openxmlformats.org/officeDocument/2006/relationships/notesMaster" Target="/ppt/notesMasters/notesMaster1.xml" Id="R6004b7ee1c4d49c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7a7b8c3ea574e7c" /><Relationship Type="http://schemas.openxmlformats.org/officeDocument/2006/relationships/notesMaster" Target="/ppt/notesMasters/notesMaster1.xml" Id="R5bf665bc6e2a40b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0cdacf7749a426b" /><Relationship Type="http://schemas.openxmlformats.org/officeDocument/2006/relationships/notesMaster" Target="/ppt/notesMasters/notesMaster1.xml" Id="R42d86162c8cc478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d4951efc7ac4ca4" /><Relationship Type="http://schemas.openxmlformats.org/officeDocument/2006/relationships/notesMaster" Target="/ppt/notesMasters/notesMaster1.xml" Id="R97fb15174d7143d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9ce490ae13f43c2" /><Relationship Type="http://schemas.openxmlformats.org/officeDocument/2006/relationships/notesMaster" Target="/ppt/notesMasters/notesMaster1.xml" Id="Rc18fc9c0dd18405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1c01f7baef04a66" /><Relationship Type="http://schemas.openxmlformats.org/officeDocument/2006/relationships/notesMaster" Target="/ppt/notesMasters/notesMaster1.xml" Id="R36c4dca37b964da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cd170e495f04f9a" /><Relationship Type="http://schemas.openxmlformats.org/officeDocument/2006/relationships/notesMaster" Target="/ppt/notesMasters/notesMaster1.xml" Id="Ra3bffd1196ec4ed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0bcbb901ff3470f" /><Relationship Type="http://schemas.openxmlformats.org/officeDocument/2006/relationships/notesMaster" Target="/ppt/notesMasters/notesMaster1.xml" Id="R313913d5cbd14bf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594224d7f0f4beb" /><Relationship Type="http://schemas.openxmlformats.org/officeDocument/2006/relationships/notesMaster" Target="/ppt/notesMasters/notesMaster1.xml" Id="Rdfd1034f235c4a2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6ab001515a542ea" /><Relationship Type="http://schemas.openxmlformats.org/officeDocument/2006/relationships/notesMaster" Target="/ppt/notesMasters/notesMaster1.xml" Id="R234b48f13ea84b4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b573042b3dc4d89" /><Relationship Type="http://schemas.openxmlformats.org/officeDocument/2006/relationships/notesMaster" Target="/ppt/notesMasters/notesMaster1.xml" Id="R7f1119c3fec74ba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1df1b79b4374458" /><Relationship Type="http://schemas.openxmlformats.org/officeDocument/2006/relationships/notesMaster" Target="/ppt/notesMasters/notesMaster1.xml" Id="R97a84b94884d4253"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06f7afc5ee844e4" /><Relationship Type="http://schemas.openxmlformats.org/officeDocument/2006/relationships/notesMaster" Target="/ppt/notesMasters/notesMaster1.xml" Id="Rfda2ac98fb294b01"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1f99cf73935423a" /><Relationship Type="http://schemas.openxmlformats.org/officeDocument/2006/relationships/notesMaster" Target="/ppt/notesMasters/notesMaster1.xml" Id="R5e78bcc915bd41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59748cb8ba438b" /><Relationship Type="http://schemas.openxmlformats.org/officeDocument/2006/relationships/image" Target="/ppt/media/image.png" Id="R47829812191d4186" /><Relationship Type="http://schemas.openxmlformats.org/officeDocument/2006/relationships/image" Target="/ppt/media/image2.png" Id="R0998fe58186640ff" /><Relationship Type="http://schemas.openxmlformats.org/officeDocument/2006/relationships/image" Target="/ppt/media/image.jpeg" Id="R5553d8aca04e461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df6fa46991430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7829812191d418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998fe58186640f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553d8aca04e461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0e73516c474006" /><Relationship Type="http://schemas.openxmlformats.org/officeDocument/2006/relationships/slideLayout" Target="/ppt/slideLayouts/slideLayout1.xml" Id="Rcfd11a793b6f4813" /><Relationship Type="http://schemas.openxmlformats.org/officeDocument/2006/relationships/slideLayout" Target="/ppt/slideLayouts/slideLayout2.xml" Id="Rec0e56ae22e643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d11a793b6f4813"/>
    <p:sldLayoutId xmlns:r="http://schemas.openxmlformats.org/officeDocument/2006/relationships" id="2147483650" r:id="Rec0e56ae22e643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ebd9e941894b72" /><Relationship Type="http://schemas.openxmlformats.org/officeDocument/2006/relationships/notesSlide" Target="/ppt/notesSlides/notesSlide1.xml" Id="Rfcb5ad25b68540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878d47284ad45cb" /><Relationship Type="http://schemas.openxmlformats.org/officeDocument/2006/relationships/notesSlide" Target="/ppt/notesSlides/notesSlide2.xml" Id="R61457370b08b4b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9ced317b78e4471" /><Relationship Type="http://schemas.openxmlformats.org/officeDocument/2006/relationships/notesSlide" Target="/ppt/notesSlides/notesSlide3.xml" Id="R44c0aedd4ddf470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f45e5f201b844db" /><Relationship Type="http://schemas.openxmlformats.org/officeDocument/2006/relationships/notesSlide" Target="/ppt/notesSlides/notesSlide4.xml" Id="Re2124f798f3443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e9d71898f594e84" /><Relationship Type="http://schemas.openxmlformats.org/officeDocument/2006/relationships/notesSlide" Target="/ppt/notesSlides/notesSlide5.xml" Id="R7a6d12a151724b6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eb2cd45a7c04663" /><Relationship Type="http://schemas.openxmlformats.org/officeDocument/2006/relationships/notesSlide" Target="/ppt/notesSlides/notesSlide6.xml" Id="R1a2f1f2bc2eb47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f58ec155aa4ab0" /><Relationship Type="http://schemas.openxmlformats.org/officeDocument/2006/relationships/notesSlide" Target="/ppt/notesSlides/notesSlide7.xml" Id="R060962332a8f42e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e8d8f74b66647cf" /><Relationship Type="http://schemas.openxmlformats.org/officeDocument/2006/relationships/notesSlide" Target="/ppt/notesSlides/notesSlide8.xml" Id="Rd1cb7ae624c241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a30ccf02d2a4d50" /><Relationship Type="http://schemas.openxmlformats.org/officeDocument/2006/relationships/notesSlide" Target="/ppt/notesSlides/notesSlide9.xml" Id="Rc2e226596e9c4d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95850d1fd3845ff" /><Relationship Type="http://schemas.openxmlformats.org/officeDocument/2006/relationships/notesSlide" Target="/ppt/notesSlides/notesSlide10.xml" Id="R74166c138da84b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498b8a3aec842c3" /><Relationship Type="http://schemas.openxmlformats.org/officeDocument/2006/relationships/notesSlide" Target="/ppt/notesSlides/notesSlide11.xml" Id="R796ab7afebb84ea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aab5ab5bbc54441" /><Relationship Type="http://schemas.openxmlformats.org/officeDocument/2006/relationships/notesSlide" Target="/ppt/notesSlides/notesSlide12.xml" Id="R2ffd250a44d043a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4686bd4aadd4807" /><Relationship Type="http://schemas.openxmlformats.org/officeDocument/2006/relationships/notesSlide" Target="/ppt/notesSlides/notesSlide13.xml" Id="Rd54413eae244450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1dc635fbe134e67" /><Relationship Type="http://schemas.openxmlformats.org/officeDocument/2006/relationships/notesSlide" Target="/ppt/notesSlides/notesSlide14.xml" Id="R32fdabc16e5747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8bfbdc9c3b4e37" /><Relationship Type="http://schemas.openxmlformats.org/officeDocument/2006/relationships/notesSlide" Target="/ppt/notesSlides/notesSlide15.xml" Id="R6e265832339140b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f962506da34ff6" /><Relationship Type="http://schemas.openxmlformats.org/officeDocument/2006/relationships/notesSlide" Target="/ppt/notesSlides/notesSlide16.xml" Id="R8e334d08f3c941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148b1d8d7d746de" /><Relationship Type="http://schemas.openxmlformats.org/officeDocument/2006/relationships/notesSlide" Target="/ppt/notesSlides/notesSlide17.xml" Id="Rc33000b00426400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3ae8e633b3419b" /><Relationship Type="http://schemas.openxmlformats.org/officeDocument/2006/relationships/notesSlide" Target="/ppt/notesSlides/notesSlide18.xml" Id="R273fcc841f3c4b9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dcd9fda443b4ba7" /><Relationship Type="http://schemas.openxmlformats.org/officeDocument/2006/relationships/notesSlide" Target="/ppt/notesSlides/notesSlide19.xml" Id="R98fd8c7ee55c4df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fcc43d1ee9942f0" /><Relationship Type="http://schemas.openxmlformats.org/officeDocument/2006/relationships/notesSlide" Target="/ppt/notesSlides/notesSlide20.xml" Id="R51c080c649034c7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d67c58a972e4f53" /><Relationship Type="http://schemas.openxmlformats.org/officeDocument/2006/relationships/notesSlide" Target="/ppt/notesSlides/notesSlide21.xml" Id="R28f16072375744f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136beb95a9d42fb" /><Relationship Type="http://schemas.openxmlformats.org/officeDocument/2006/relationships/notesSlide" Target="/ppt/notesSlides/notesSlide22.xml" Id="R07f913051f7f40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bd23b08f4214212" /><Relationship Type="http://schemas.openxmlformats.org/officeDocument/2006/relationships/notesSlide" Target="/ppt/notesSlides/notesSlide23.xml" Id="R2357b3bf551a4f8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b100bc0199f4613" /><Relationship Type="http://schemas.openxmlformats.org/officeDocument/2006/relationships/notesSlide" Target="/ppt/notesSlides/notesSlide24.xml" Id="Re6ca646d77f44dd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09c63e7290430c" /><Relationship Type="http://schemas.openxmlformats.org/officeDocument/2006/relationships/notesSlide" Target="/ppt/notesSlides/notesSlide25.xml" Id="R63613438b01746c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c0df85d191c482a" /><Relationship Type="http://schemas.openxmlformats.org/officeDocument/2006/relationships/notesSlide" Target="/ppt/notesSlides/notesSlide26.xml" Id="Rebccf9b2ef0d499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aa0371ad4814d40" /><Relationship Type="http://schemas.openxmlformats.org/officeDocument/2006/relationships/notesSlide" Target="/ppt/notesSlides/notesSlide27.xml" Id="R07a199794646458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4056a35d7c4cde" /><Relationship Type="http://schemas.openxmlformats.org/officeDocument/2006/relationships/notesSlide" Target="/ppt/notesSlides/notesSlide28.xml" Id="R6c0059103389416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7bd71ca0440489d" /><Relationship Type="http://schemas.openxmlformats.org/officeDocument/2006/relationships/notesSlide" Target="/ppt/notesSlides/notesSlide29.xml" Id="R7ff25b363e9c4d8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6d7c2faaef54c66" /><Relationship Type="http://schemas.openxmlformats.org/officeDocument/2006/relationships/notesSlide" Target="/ppt/notesSlides/notesSlide30.xml" Id="Rdc6953d9a462423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eeacbcf64fe4cf9" /><Relationship Type="http://schemas.openxmlformats.org/officeDocument/2006/relationships/notesSlide" Target="/ppt/notesSlides/notesSlide31.xml" Id="R7900c1c4f314412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2add10712d8474e" /><Relationship Type="http://schemas.openxmlformats.org/officeDocument/2006/relationships/notesSlide" Target="/ppt/notesSlides/notesSlide32.xml" Id="R21caef38cd9047e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98884d9cc7b483a" /><Relationship Type="http://schemas.openxmlformats.org/officeDocument/2006/relationships/notesSlide" Target="/ppt/notesSlides/notesSlide33.xml" Id="R1c649e7b31e4467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1852ed1b0eb4a4d" /><Relationship Type="http://schemas.openxmlformats.org/officeDocument/2006/relationships/notesSlide" Target="/ppt/notesSlides/notesSlide34.xml" Id="R853991fedf904dd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f6839a8eadb49aa" /><Relationship Type="http://schemas.openxmlformats.org/officeDocument/2006/relationships/notesSlide" Target="/ppt/notesSlides/notesSlide35.xml" Id="R6b720520638c42a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83e234b3086467b" /><Relationship Type="http://schemas.openxmlformats.org/officeDocument/2006/relationships/notesSlide" Target="/ppt/notesSlides/notesSlide36.xml" Id="R21056460ded8448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903d4c6788a4a4e" /><Relationship Type="http://schemas.openxmlformats.org/officeDocument/2006/relationships/notesSlide" Target="/ppt/notesSlides/notesSlide37.xml" Id="Re49037ddf916427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6c2151796664a10" /><Relationship Type="http://schemas.openxmlformats.org/officeDocument/2006/relationships/notesSlide" Target="/ppt/notesSlides/notesSlide38.xml" Id="R0c0a40d14f5c472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b4f8375f7784685" /><Relationship Type="http://schemas.openxmlformats.org/officeDocument/2006/relationships/notesSlide" Target="/ppt/notesSlides/notesSlide39.xml" Id="R09f24548ebd84ff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d8148659ec845b4" /><Relationship Type="http://schemas.openxmlformats.org/officeDocument/2006/relationships/notesSlide" Target="/ppt/notesSlides/notesSlide40.xml" Id="Rc0431940d689413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4d517614dca49d8" /><Relationship Type="http://schemas.openxmlformats.org/officeDocument/2006/relationships/notesSlide" Target="/ppt/notesSlides/notesSlide41.xml" Id="R88a969bbe59a4eb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76af7b3a7894568" /><Relationship Type="http://schemas.openxmlformats.org/officeDocument/2006/relationships/notesSlide" Target="/ppt/notesSlides/notesSlide42.xml" Id="Rac06ddc7f182497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0f2a75087e34311" /><Relationship Type="http://schemas.openxmlformats.org/officeDocument/2006/relationships/notesSlide" Target="/ppt/notesSlides/notesSlide43.xml" Id="Rc4f0cafceebb41c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6b528a0af0b43f0" /><Relationship Type="http://schemas.openxmlformats.org/officeDocument/2006/relationships/notesSlide" Target="/ppt/notesSlides/notesSlide44.xml" Id="Rcfd1a0e70c9d437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939127122ae4973" /><Relationship Type="http://schemas.openxmlformats.org/officeDocument/2006/relationships/notesSlide" Target="/ppt/notesSlides/notesSlide45.xml" Id="R75600455c96b46c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8542bc768574ccc" /><Relationship Type="http://schemas.openxmlformats.org/officeDocument/2006/relationships/notesSlide" Target="/ppt/notesSlides/notesSlide46.xml" Id="R665b8a0fce4c46c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83ad2aab65a74658" /><Relationship Type="http://schemas.openxmlformats.org/officeDocument/2006/relationships/notesSlide" Target="/ppt/notesSlides/notesSlide47.xml" Id="R173884193b0c4118"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e7f6552e55a4c02" /><Relationship Type="http://schemas.openxmlformats.org/officeDocument/2006/relationships/notesSlide" Target="/ppt/notesSlides/notesSlide48.xml" Id="R658ddae77cdc4bc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f2e992f01da4975" /><Relationship Type="http://schemas.openxmlformats.org/officeDocument/2006/relationships/notesSlide" Target="/ppt/notesSlides/notesSlide49.xml" Id="R8d165f087b4a425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62e0e8a4123a4175" /><Relationship Type="http://schemas.openxmlformats.org/officeDocument/2006/relationships/notesSlide" Target="/ppt/notesSlides/notesSlide50.xml" Id="Rff3a03388cef4c9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34701724f329485b" /><Relationship Type="http://schemas.openxmlformats.org/officeDocument/2006/relationships/notesSlide" Target="/ppt/notesSlides/notesSlide51.xml" Id="R4586b80b05e3442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1506e991a69f466f" /><Relationship Type="http://schemas.openxmlformats.org/officeDocument/2006/relationships/notesSlide" Target="/ppt/notesSlides/notesSlide52.xml" Id="Radb8d52f4c0645c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馬太福音第24章</a:t>
            </a:r>
          </a:p>
          <a:p xmlns:a="http://schemas.openxmlformats.org/drawingml/2006/main">
            <a:pPr algn="ctr">
              <a:buNone/>
            </a:pPr>
            <a:r>
              <a:rPr sz="2000">
                <a:solidFill>
                  <a:srgbClr val="FFFFFF"/>
                </a:solidFill>
                <a:latin typeface="Georgia"/>
                <a:ea typeface="Georgia"/>
                <a:cs typeface="Georgia"/>
              </a:rPr>
              <a:t>Matthew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  |  Matthew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耶穌出了[聖]殿，正走的時候，門徒進前來，把殿宇指給他看。</a:t>
            </a:r>
          </a:p>
          <a:p xmlns:a="http://schemas.openxmlformats.org/drawingml/2006/main">
            <a:pPr algn="ctr">
              <a:buNone/>
            </a:pPr>
            <a:r>
              <a:rPr sz="2400">
                <a:solidFill>
                  <a:srgbClr val="FFFFFF"/>
                </a:solidFill>
                <a:latin typeface="Georgia"/>
                <a:ea typeface="Georgia"/>
                <a:cs typeface="Georgia"/>
              </a:rPr>
              <a:t>And Jesus went out, and departed from the temple: and his disciples came to him for to shew him the buildings of the temple.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  |  Matthew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耶穌對他們說：「你們不是看見這殿宇嗎？我實在告訴你們，將來在這裏沒有一塊石頭留在石頭上，不被拆毀了。」</a:t>
            </a:r>
          </a:p>
          <a:p xmlns:a="http://schemas.openxmlformats.org/drawingml/2006/main">
            <a:pPr algn="ctr">
              <a:buNone/>
            </a:pPr>
            <a:r>
              <a:rPr sz="2100">
                <a:solidFill>
                  <a:srgbClr val="FFFFFF"/>
                </a:solidFill>
                <a:latin typeface="Georgia"/>
                <a:ea typeface="Georgia"/>
                <a:cs typeface="Georgia"/>
              </a:rPr>
              <a:t>And Jesus said unto them, See ye not all these things? verily I say unto you, There shall not be left here one stone upon another, that shall not be thrown down.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  |  Matthew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耶穌在橄欖山上坐着，門徒暗暗地來說：「請告訴我們，甚麼時候有這些事？你降臨和世界的末了有甚麼預兆呢？」</a:t>
            </a:r>
          </a:p>
          <a:p xmlns:a="http://schemas.openxmlformats.org/drawingml/2006/main">
            <a:pPr algn="ctr">
              <a:buNone/>
            </a:pPr>
            <a:r>
              <a:rPr sz="2100">
                <a:solidFill>
                  <a:srgbClr val="FFFFFF"/>
                </a:solidFill>
                <a:latin typeface="Georgia"/>
                <a:ea typeface="Georgia"/>
                <a:cs typeface="Georgia"/>
              </a:rPr>
              <a:t>And as he sat upon the mount of Olives, the disciples came unto him privately, saying, Tell us, when shall these things be? and what shall be the sign of thy coming, and of the end of the world?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  |  Matthew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耶穌回答說：「你們要謹慎，免得有人迷惑你們。</a:t>
            </a:r>
          </a:p>
          <a:p xmlns:a="http://schemas.openxmlformats.org/drawingml/2006/main">
            <a:pPr algn="ctr">
              <a:buNone/>
            </a:pPr>
            <a:r>
              <a:rPr sz="2800">
                <a:solidFill>
                  <a:srgbClr val="FFFFFF"/>
                </a:solidFill>
                <a:latin typeface="Georgia"/>
                <a:ea typeface="Georgia"/>
                <a:cs typeface="Georgia"/>
              </a:rPr>
              <a:t>And Jesus answered and said unto them, Take heed that no man deceive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24:5  |  Matthew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因為將來有好些人冒我的名來，說：『我是基督』，並且要迷惑許多人。</a:t>
            </a:r>
          </a:p>
          <a:p xmlns:a="http://schemas.openxmlformats.org/drawingml/2006/main">
            <a:pPr algn="ctr">
              <a:buNone/>
            </a:pPr>
            <a:r>
              <a:rPr sz="2800">
                <a:solidFill>
                  <a:srgbClr val="FFFFFF"/>
                </a:solidFill>
                <a:latin typeface="Georgia"/>
                <a:ea typeface="Georgia"/>
                <a:cs typeface="Georgia"/>
              </a:rPr>
              <a:t>For many shall come in my name, saying, I am Christ; and shall deceive many.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24:6  |  Matthew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你們也要聽見打仗和打仗的風聲，總不要驚慌；因為[這些事]是必須有的，只是末期還沒有到。</a:t>
            </a:r>
          </a:p>
          <a:p xmlns:a="http://schemas.openxmlformats.org/drawingml/2006/main">
            <a:pPr algn="ctr">
              <a:buNone/>
            </a:pPr>
            <a:r>
              <a:rPr sz="2400">
                <a:solidFill>
                  <a:srgbClr val="FFFFFF"/>
                </a:solidFill>
                <a:latin typeface="Georgia"/>
                <a:ea typeface="Georgia"/>
                <a:cs typeface="Georgia"/>
              </a:rPr>
              <a:t>And ye shall hear of wars and rumours of wars: see that ye be not troubled: for all these things must come to pass, but the end is not yet.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24:7  |  Matthew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民要攻打民，國要攻打國；多處必有饑荒、地震。</a:t>
            </a:r>
          </a:p>
          <a:p xmlns:a="http://schemas.openxmlformats.org/drawingml/2006/main">
            <a:pPr algn="ctr">
              <a:buNone/>
            </a:pPr>
            <a:r>
              <a:rPr sz="2100">
                <a:solidFill>
                  <a:srgbClr val="FFFFFF"/>
                </a:solidFill>
                <a:latin typeface="Georgia"/>
                <a:ea typeface="Georgia"/>
                <a:cs typeface="Georgia"/>
              </a:rPr>
              <a:t>For nation shall rise against nation, and kingdom against kingdom: and there shall be famines, and pestilences, and earthquakes, in divers places.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24:8  |  Matthew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這都是災難的起頭。</a:t>
            </a:r>
          </a:p>
          <a:p xmlns:a="http://schemas.openxmlformats.org/drawingml/2006/main">
            <a:pPr algn="ctr">
              <a:buNone/>
            </a:pPr>
            <a:r>
              <a:rPr sz="2800">
                <a:solidFill>
                  <a:srgbClr val="FFFFFF"/>
                </a:solidFill>
                <a:latin typeface="Georgia"/>
                <a:ea typeface="Georgia"/>
                <a:cs typeface="Georgia"/>
              </a:rPr>
              <a:t>All these are the beginning of sorrows.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24:9  |  Matthew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那時，人要把你們陷在患難裏，也要殺害你們；你們又要為我的名被萬民恨惡。</a:t>
            </a:r>
          </a:p>
          <a:p xmlns:a="http://schemas.openxmlformats.org/drawingml/2006/main">
            <a:pPr algn="ctr">
              <a:buNone/>
            </a:pPr>
            <a:r>
              <a:rPr sz="2400">
                <a:solidFill>
                  <a:srgbClr val="FFFFFF"/>
                </a:solidFill>
                <a:latin typeface="Georgia"/>
                <a:ea typeface="Georgia"/>
                <a:cs typeface="Georgia"/>
              </a:rPr>
              <a:t>Then shall they deliver you up to be afflicted, and shall kill you: and ye shall be hated of all nations for my name’s sake.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24:10  |  Matthew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那時，必有許多人跌倒，也要彼此陷害，彼此恨惡；</a:t>
            </a:r>
          </a:p>
          <a:p xmlns:a="http://schemas.openxmlformats.org/drawingml/2006/main">
            <a:pPr algn="ctr">
              <a:buNone/>
            </a:pPr>
            <a:r>
              <a:rPr sz="2400">
                <a:solidFill>
                  <a:srgbClr val="FFFFFF"/>
                </a:solidFill>
                <a:latin typeface="Georgia"/>
                <a:ea typeface="Georgia"/>
                <a:cs typeface="Georgia"/>
              </a:rPr>
              <a:t>And then shall many be offended, and shall betray one another, and shall hate one another.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24:11  |  Matthew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且有好些假先知起來，迷惑多人。</a:t>
            </a:r>
          </a:p>
          <a:p xmlns:a="http://schemas.openxmlformats.org/drawingml/2006/main">
            <a:pPr algn="ctr">
              <a:buNone/>
            </a:pPr>
            <a:r>
              <a:rPr sz="2800">
                <a:solidFill>
                  <a:srgbClr val="FFFFFF"/>
                </a:solidFill>
                <a:latin typeface="Georgia"/>
                <a:ea typeface="Georgia"/>
                <a:cs typeface="Georgia"/>
              </a:rPr>
              <a:t>And many false prophets shall rise, and shall deceive many.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24:12  |  Matthew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只因不法的事增多，許多人的愛心才漸漸冷淡了。</a:t>
            </a:r>
          </a:p>
          <a:p xmlns:a="http://schemas.openxmlformats.org/drawingml/2006/main">
            <a:pPr algn="ctr">
              <a:buNone/>
            </a:pPr>
            <a:r>
              <a:rPr sz="2800">
                <a:solidFill>
                  <a:srgbClr val="FFFFFF"/>
                </a:solidFill>
                <a:latin typeface="Georgia"/>
                <a:ea typeface="Georgia"/>
                <a:cs typeface="Georgia"/>
              </a:rPr>
              <a:t>And because iniquity shall abound, the love of many shall wax cold.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24:13  |  Matthew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惟有忍耐到底的，必然得救。</a:t>
            </a:r>
          </a:p>
          <a:p xmlns:a="http://schemas.openxmlformats.org/drawingml/2006/main">
            <a:pPr algn="ctr">
              <a:buNone/>
            </a:pPr>
            <a:r>
              <a:rPr sz="2800">
                <a:solidFill>
                  <a:srgbClr val="FFFFFF"/>
                </a:solidFill>
                <a:latin typeface="Georgia"/>
                <a:ea typeface="Georgia"/>
                <a:cs typeface="Georgia"/>
              </a:rPr>
              <a:t>But he that shall endure unto the end, the same shall be saved.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24:14  |  Matthew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這天國的福音要傳遍天下，對萬民作見證，然後末期才來到。」</a:t>
            </a:r>
          </a:p>
          <a:p xmlns:a="http://schemas.openxmlformats.org/drawingml/2006/main">
            <a:pPr algn="ctr">
              <a:buNone/>
            </a:pPr>
            <a:r>
              <a:rPr sz="2400">
                <a:solidFill>
                  <a:srgbClr val="FFFFFF"/>
                </a:solidFill>
                <a:latin typeface="Georgia"/>
                <a:ea typeface="Georgia"/>
                <a:cs typeface="Georgia"/>
              </a:rPr>
              <a:t>And this gospel of the kingdom shall be preached in all the world for a witness unto all nations; and then shall the end come.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24:15  |  Matthew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「你們看見先知但以理所說的『那行毀壞可憎的』站在聖地（讀[這經]的人須要會意）。</a:t>
            </a:r>
          </a:p>
          <a:p xmlns:a="http://schemas.openxmlformats.org/drawingml/2006/main">
            <a:pPr algn="ctr">
              <a:buNone/>
            </a:pPr>
            <a:r>
              <a:rPr sz="2100">
                <a:solidFill>
                  <a:srgbClr val="FFFFFF"/>
                </a:solidFill>
                <a:latin typeface="Georgia"/>
                <a:ea typeface="Georgia"/>
                <a:cs typeface="Georgia"/>
              </a:rPr>
              <a:t>When ye therefore shall see the abomination of desolation, spoken of by Daniel the prophet, stand in the holy place, (whoso readeth, let him understand:)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24:16  |  Matthew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那時，在猶太的，應當逃到山上；</a:t>
            </a:r>
          </a:p>
          <a:p xmlns:a="http://schemas.openxmlformats.org/drawingml/2006/main">
            <a:pPr algn="ctr">
              <a:buNone/>
            </a:pPr>
            <a:r>
              <a:rPr sz="2800">
                <a:solidFill>
                  <a:srgbClr val="FFFFFF"/>
                </a:solidFill>
                <a:latin typeface="Georgia"/>
                <a:ea typeface="Georgia"/>
                <a:cs typeface="Georgia"/>
              </a:rPr>
              <a:t>Then let them which be in Judaea flee into the mountains: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24:17  |  Matthew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在房上的，不要下來拿家裏的東西；</a:t>
            </a:r>
          </a:p>
          <a:p xmlns:a="http://schemas.openxmlformats.org/drawingml/2006/main">
            <a:pPr algn="ctr">
              <a:buNone/>
            </a:pPr>
            <a:r>
              <a:rPr sz="2400">
                <a:solidFill>
                  <a:srgbClr val="FFFFFF"/>
                </a:solidFill>
                <a:latin typeface="Georgia"/>
                <a:ea typeface="Georgia"/>
                <a:cs typeface="Georgia"/>
              </a:rPr>
              <a:t>Let him which is on the housetop not come down to take any thing out of his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24:18  |  Matthew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在田裏的，也不要回去取衣裳。</a:t>
            </a:r>
          </a:p>
          <a:p xmlns:a="http://schemas.openxmlformats.org/drawingml/2006/main">
            <a:pPr algn="ctr">
              <a:buNone/>
            </a:pPr>
            <a:r>
              <a:rPr sz="2800">
                <a:solidFill>
                  <a:srgbClr val="FFFFFF"/>
                </a:solidFill>
                <a:latin typeface="Georgia"/>
                <a:ea typeface="Georgia"/>
                <a:cs typeface="Georgia"/>
              </a:rPr>
              <a:t>Neither let him which is in the field return back to take his clothes.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24:19  |  Matthew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當那些日子，懷孕的和奶孩子的有禍了。</a:t>
            </a:r>
          </a:p>
          <a:p xmlns:a="http://schemas.openxmlformats.org/drawingml/2006/main">
            <a:pPr algn="ctr">
              <a:buNone/>
            </a:pPr>
            <a:r>
              <a:rPr sz="2800">
                <a:solidFill>
                  <a:srgbClr val="FFFFFF"/>
                </a:solidFill>
                <a:latin typeface="Georgia"/>
                <a:ea typeface="Georgia"/>
                <a:cs typeface="Georgia"/>
              </a:rPr>
              <a:t>And woe unto them that are with child, and to them that give suck in those days!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24:20  |  Matthew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你們應當祈求，叫你們逃走的時候，不遇見冬天或是安息日。</a:t>
            </a:r>
          </a:p>
          <a:p xmlns:a="http://schemas.openxmlformats.org/drawingml/2006/main">
            <a:pPr algn="ctr">
              <a:buNone/>
            </a:pPr>
            <a:r>
              <a:rPr sz="2800">
                <a:solidFill>
                  <a:srgbClr val="FFFFFF"/>
                </a:solidFill>
                <a:latin typeface="Georgia"/>
                <a:ea typeface="Georgia"/>
                <a:cs typeface="Georgia"/>
              </a:rPr>
              <a:t>But pray ye that your flight be not in the winter, neither on the sabbath day: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24:21  |  Matthew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因為那時必有大災難，從世界的起頭直到如今，沒有這樣的災難，後來也必沒有。</a:t>
            </a:r>
          </a:p>
          <a:p xmlns:a="http://schemas.openxmlformats.org/drawingml/2006/main">
            <a:pPr algn="ctr">
              <a:buNone/>
            </a:pPr>
            <a:r>
              <a:rPr sz="2400">
                <a:solidFill>
                  <a:srgbClr val="FFFFFF"/>
                </a:solidFill>
                <a:latin typeface="Georgia"/>
                <a:ea typeface="Georgia"/>
                <a:cs typeface="Georgia"/>
              </a:rPr>
              <a:t>For then shall be great tribulation, such as was not since the beginning of the world to this time, no, nor ever shall be.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24:22  |  Matthew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若不減少那日子，凡有血氣的總沒有一個得救的；只是為選民，那日子必減少了。</a:t>
            </a:r>
          </a:p>
          <a:p xmlns:a="http://schemas.openxmlformats.org/drawingml/2006/main">
            <a:pPr algn="ctr">
              <a:buNone/>
            </a:pPr>
            <a:r>
              <a:rPr sz="2400">
                <a:solidFill>
                  <a:srgbClr val="FFFFFF"/>
                </a:solidFill>
                <a:latin typeface="Georgia"/>
                <a:ea typeface="Georgia"/>
                <a:cs typeface="Georgia"/>
              </a:rPr>
              <a:t>And except those days should be shortened, there should no flesh be saved: but for the elect’s sake those days shall be shortened.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24:23  |  Matthew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那時，若有人對你們說：『基督在這裏』，或說：『基督在那裏』，你們不要信！</a:t>
            </a:r>
          </a:p>
          <a:p xmlns:a="http://schemas.openxmlformats.org/drawingml/2006/main">
            <a:pPr algn="ctr">
              <a:buNone/>
            </a:pPr>
            <a:r>
              <a:rPr sz="2400">
                <a:solidFill>
                  <a:srgbClr val="FFFFFF"/>
                </a:solidFill>
                <a:latin typeface="Georgia"/>
                <a:ea typeface="Georgia"/>
                <a:cs typeface="Georgia"/>
              </a:rPr>
              <a:t>Then if any man shall say unto you, Lo, here is Christ, or there; believe it not.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24:24  |  Matthew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因為假基督、假先知將要起來，顯大神蹟、大奇事，倘若能行，連選民也就迷惑了。</a:t>
            </a:r>
          </a:p>
          <a:p xmlns:a="http://schemas.openxmlformats.org/drawingml/2006/main">
            <a:pPr algn="ctr">
              <a:buNone/>
            </a:pPr>
            <a:r>
              <a:rPr sz="2100">
                <a:solidFill>
                  <a:srgbClr val="FFFFFF"/>
                </a:solidFill>
                <a:latin typeface="Georgia"/>
                <a:ea typeface="Georgia"/>
                <a:cs typeface="Georgia"/>
              </a:rPr>
              <a:t>For there shall arise false Christs, and false prophets, and shall shew great signs and wonders; insomuch that, if it were possible, they shall deceive the very elect.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24:25  |  Matthew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看哪，我預先告訴你們了。</a:t>
            </a:r>
          </a:p>
          <a:p xmlns:a="http://schemas.openxmlformats.org/drawingml/2006/main">
            <a:pPr algn="ctr">
              <a:buNone/>
            </a:pPr>
            <a:r>
              <a:rPr sz="2800">
                <a:solidFill>
                  <a:srgbClr val="FFFFFF"/>
                </a:solidFill>
                <a:latin typeface="Georgia"/>
                <a:ea typeface="Georgia"/>
                <a:cs typeface="Georgia"/>
              </a:rPr>
              <a:t>Behold, I have told you before.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24:26  |  Matthew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若有人對你們說：『看哪，基督在曠野裏』，你們不要出去！[或說]：『看哪，基督在內屋中』，你們不要信！</a:t>
            </a:r>
          </a:p>
          <a:p xmlns:a="http://schemas.openxmlformats.org/drawingml/2006/main">
            <a:pPr algn="ctr">
              <a:buNone/>
            </a:pPr>
            <a:r>
              <a:rPr sz="2400">
                <a:solidFill>
                  <a:srgbClr val="FFFFFF"/>
                </a:solidFill>
                <a:latin typeface="Georgia"/>
                <a:ea typeface="Georgia"/>
                <a:cs typeface="Georgia"/>
              </a:rPr>
              <a:t>Wherefore if they shall say unto you, Behold, he is in the desert; go not forth: behold, he is in the secret chambers; believe it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24:27  |  Matthew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閃電從東邊發出，直照到西邊。人子降臨也要這樣。</a:t>
            </a:r>
          </a:p>
          <a:p xmlns:a="http://schemas.openxmlformats.org/drawingml/2006/main">
            <a:pPr algn="ctr">
              <a:buNone/>
            </a:pPr>
            <a:r>
              <a:rPr sz="2400">
                <a:solidFill>
                  <a:srgbClr val="FFFFFF"/>
                </a:solidFill>
                <a:latin typeface="Georgia"/>
                <a:ea typeface="Georgia"/>
                <a:cs typeface="Georgia"/>
              </a:rPr>
              <a:t>For as the lightning cometh out of the east, and shineth even unto the west; so shall also the coming of the Son of man be.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24:28  |  Matthew 24:28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屍首在哪裏，鷹也必聚在那裏。」</a:t>
            </a:r>
          </a:p>
          <a:p xmlns:a="http://schemas.openxmlformats.org/drawingml/2006/main">
            <a:pPr algn="ctr">
              <a:buNone/>
            </a:pPr>
            <a:r>
              <a:rPr sz="2800">
                <a:solidFill>
                  <a:srgbClr val="FFFFFF"/>
                </a:solidFill>
                <a:latin typeface="Georgia"/>
                <a:ea typeface="Georgia"/>
                <a:cs typeface="Georgia"/>
              </a:rPr>
              <a:t>For wheresoever the carcase is, there will the eagles be gathered together.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24:29  |  Matthew 24:29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「那些日子的災難一過去， 日頭就變黑了， 月亮也不放光， 眾星要從天上墜落， 天勢都要震動。</a:t>
            </a:r>
          </a:p>
          <a:p xmlns:a="http://schemas.openxmlformats.org/drawingml/2006/main">
            <a:pPr algn="ctr">
              <a:buNone/>
            </a:pPr>
            <a:r>
              <a:rPr sz="2100">
                <a:solidFill>
                  <a:srgbClr val="FFFFFF"/>
                </a:solidFill>
                <a:latin typeface="Georgia"/>
                <a:ea typeface="Georgia"/>
                <a:cs typeface="Georgia"/>
              </a:rPr>
              <a:t>Immediately after the tribulation of those days shall the sun be darkened, and the moon shall not give her light, and the stars shall fall from heaven, and the powers of the heavens shall be shaken: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24:30  |  Matthew 24:30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那時，人子的兆頭要顯在天上，地上的萬族都要哀哭。他們要看見人子，有能力，有大榮耀，駕着天上的雲降臨。</a:t>
            </a:r>
          </a:p>
          <a:p xmlns:a="http://schemas.openxmlformats.org/drawingml/2006/main">
            <a:pPr algn="ctr">
              <a:buNone/>
            </a:pPr>
            <a:r>
              <a:rPr sz="2100">
                <a:solidFill>
                  <a:srgbClr val="FFFFFF"/>
                </a:solidFill>
                <a:latin typeface="Georgia"/>
                <a:ea typeface="Georgia"/>
                <a:cs typeface="Georgia"/>
              </a:rPr>
              <a:t>And then shall appear the sign of the Son of man in heaven: and then shall all the tribes of the earth mourn, and they shall see the Son of man coming in the clouds of heaven with power and great glory.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24:31  |  Matthew 24:31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他要差遣使者，用號筒的大聲，將他的選民，從四方，從天這邊到天那邊，都招聚了來。」</a:t>
            </a:r>
          </a:p>
          <a:p xmlns:a="http://schemas.openxmlformats.org/drawingml/2006/main">
            <a:pPr algn="ctr">
              <a:buNone/>
            </a:pPr>
            <a:r>
              <a:rPr sz="2100">
                <a:solidFill>
                  <a:srgbClr val="FFFFFF"/>
                </a:solidFill>
                <a:latin typeface="Georgia"/>
                <a:ea typeface="Georgia"/>
                <a:cs typeface="Georgia"/>
              </a:rPr>
              <a:t>And he shall send his angels with a great sound of a trumpet, and they shall gather together his elect from the four winds, from one end of heaven to the other.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24:32  |  Matthew 24:32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「你們可以從無花果樹學個比方：當樹枝發嫩長葉的時候，你們就知道夏天近了。</a:t>
            </a:r>
          </a:p>
          <a:p xmlns:a="http://schemas.openxmlformats.org/drawingml/2006/main">
            <a:pPr algn="ctr">
              <a:buNone/>
            </a:pPr>
            <a:r>
              <a:rPr sz="2400">
                <a:solidFill>
                  <a:srgbClr val="FFFFFF"/>
                </a:solidFill>
                <a:latin typeface="Georgia"/>
                <a:ea typeface="Georgia"/>
                <a:cs typeface="Georgia"/>
              </a:rPr>
              <a:t>Now learn a parable of the fig tree; When his branch is yet tender, and putteth forth leaves, ye know that summer is nigh: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24:33  |  Matthew 24:33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這樣，你們看見這一切的事，也該知道人子近了，正在門口了。</a:t>
            </a:r>
          </a:p>
          <a:p xmlns:a="http://schemas.openxmlformats.org/drawingml/2006/main">
            <a:pPr algn="ctr">
              <a:buNone/>
            </a:pPr>
            <a:r>
              <a:rPr sz="2400">
                <a:solidFill>
                  <a:srgbClr val="FFFFFF"/>
                </a:solidFill>
                <a:latin typeface="Georgia"/>
                <a:ea typeface="Georgia"/>
                <a:cs typeface="Georgia"/>
              </a:rPr>
              <a:t>So likewise ye, when ye shall see all these things, know that it is near, even at the doors.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24:34  |  Matthew 24:34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我實在告訴你們，這世代還沒有過去，這些事都要成就。</a:t>
            </a:r>
          </a:p>
          <a:p xmlns:a="http://schemas.openxmlformats.org/drawingml/2006/main">
            <a:pPr algn="ctr">
              <a:buNone/>
            </a:pPr>
            <a:r>
              <a:rPr sz="2400">
                <a:solidFill>
                  <a:srgbClr val="FFFFFF"/>
                </a:solidFill>
                <a:latin typeface="Georgia"/>
                <a:ea typeface="Georgia"/>
                <a:cs typeface="Georgia"/>
              </a:rPr>
              <a:t>Verily I say unto you, This generation shall not pass, till all these things be fulfilled.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24:35  |  Matthew 24:35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天地要廢去，我的話卻不能廢去。」</a:t>
            </a:r>
          </a:p>
          <a:p xmlns:a="http://schemas.openxmlformats.org/drawingml/2006/main">
            <a:pPr algn="ctr">
              <a:buNone/>
            </a:pPr>
            <a:r>
              <a:rPr sz="2800">
                <a:solidFill>
                  <a:srgbClr val="FFFFFF"/>
                </a:solidFill>
                <a:latin typeface="Georgia"/>
                <a:ea typeface="Georgia"/>
                <a:cs typeface="Georgia"/>
              </a:rPr>
              <a:t>Heaven and earth shall pass away, but my words shall not pass away.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24:36  |  Matthew 24:36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「但那日子，那時辰，沒有人知道，連天上的使者也不知道，子也不知道，惟獨父知道。</a:t>
            </a:r>
          </a:p>
          <a:p xmlns:a="http://schemas.openxmlformats.org/drawingml/2006/main">
            <a:pPr algn="ctr">
              <a:buNone/>
            </a:pPr>
            <a:r>
              <a:rPr sz="2400">
                <a:solidFill>
                  <a:srgbClr val="FFFFFF"/>
                </a:solidFill>
                <a:latin typeface="Georgia"/>
                <a:ea typeface="Georgia"/>
                <a:cs typeface="Georgia"/>
              </a:rPr>
              <a:t>But of that day and hour knoweth no man, no, not the angels of heaven, but my Father only.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24:37  |  Matthew 24:37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挪亞的日子怎樣，人子降臨也要怎樣。</a:t>
            </a:r>
          </a:p>
          <a:p xmlns:a="http://schemas.openxmlformats.org/drawingml/2006/main">
            <a:pPr algn="ctr">
              <a:buNone/>
            </a:pPr>
            <a:r>
              <a:rPr sz="2800">
                <a:solidFill>
                  <a:srgbClr val="FFFFFF"/>
                </a:solidFill>
                <a:latin typeface="Georgia"/>
                <a:ea typeface="Georgia"/>
                <a:cs typeface="Georgia"/>
              </a:rPr>
              <a:t>But as the days of Noe were, so shall also the coming of the Son of man be.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24:38  |  Matthew 24:38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當洪水以前的日子，人照常吃喝嫁娶，直到挪亞進方舟的那日；</a:t>
            </a:r>
          </a:p>
          <a:p xmlns:a="http://schemas.openxmlformats.org/drawingml/2006/main">
            <a:pPr algn="ctr">
              <a:buNone/>
            </a:pPr>
            <a:r>
              <a:rPr sz="2100">
                <a:solidFill>
                  <a:srgbClr val="FFFFFF"/>
                </a:solidFill>
                <a:latin typeface="Georgia"/>
                <a:ea typeface="Georgia"/>
                <a:cs typeface="Georgia"/>
              </a:rPr>
              <a:t>For as in the days that were before the flood they were eating and drinking, marrying and giving in marriage, until the day that Noe entered into the ark,</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24:39  |  Matthew 24:39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不知不覺洪水來了，把他們全都沖去。人子降臨也要這樣。</a:t>
            </a:r>
          </a:p>
          <a:p xmlns:a="http://schemas.openxmlformats.org/drawingml/2006/main">
            <a:pPr algn="ctr">
              <a:buNone/>
            </a:pPr>
            <a:r>
              <a:rPr sz="2400">
                <a:solidFill>
                  <a:srgbClr val="FFFFFF"/>
                </a:solidFill>
                <a:latin typeface="Georgia"/>
                <a:ea typeface="Georgia"/>
                <a:cs typeface="Georgia"/>
              </a:rPr>
              <a:t>And knew not until the flood came, and took them all away; so shall also the coming of the Son of man be.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24:40  |  Matthew 24:40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那時，兩個人在田裏，取去一個，撇下一個。</a:t>
            </a:r>
          </a:p>
          <a:p xmlns:a="http://schemas.openxmlformats.org/drawingml/2006/main">
            <a:pPr algn="ctr">
              <a:buNone/>
            </a:pPr>
            <a:r>
              <a:rPr sz="2800">
                <a:solidFill>
                  <a:srgbClr val="FFFFFF"/>
                </a:solidFill>
                <a:latin typeface="Georgia"/>
                <a:ea typeface="Georgia"/>
                <a:cs typeface="Georgia"/>
              </a:rPr>
              <a:t>Then shall two be in the field; the one shall be taken, and the other left.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24:41  |  Matthew 24:41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兩個女人推磨，取去一個，撇下一個。</a:t>
            </a:r>
          </a:p>
          <a:p xmlns:a="http://schemas.openxmlformats.org/drawingml/2006/main">
            <a:pPr algn="ctr">
              <a:buNone/>
            </a:pPr>
            <a:r>
              <a:rPr sz="2400">
                <a:solidFill>
                  <a:srgbClr val="FFFFFF"/>
                </a:solidFill>
                <a:latin typeface="Georgia"/>
                <a:ea typeface="Georgia"/>
                <a:cs typeface="Georgia"/>
              </a:rPr>
              <a:t>Two women shall be grinding at the mill; the one shall be taken, and the other left.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24:42  |  Matthew 24:42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所以，你們要警醒，因為不知道你們的主是哪一天來到。</a:t>
            </a:r>
          </a:p>
          <a:p xmlns:a="http://schemas.openxmlformats.org/drawingml/2006/main">
            <a:pPr algn="ctr">
              <a:buNone/>
            </a:pPr>
            <a:r>
              <a:rPr sz="2800">
                <a:solidFill>
                  <a:srgbClr val="FFFFFF"/>
                </a:solidFill>
                <a:latin typeface="Georgia"/>
                <a:ea typeface="Georgia"/>
                <a:cs typeface="Georgia"/>
              </a:rPr>
              <a:t>Watch therefore: for ye know not what hour your Lord doth come.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24:43  |  Matthew 24:43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家主若知道幾更天有賊來，就必警醒，不容人挖透房屋；這是你們所知道的。</a:t>
            </a:r>
          </a:p>
          <a:p xmlns:a="http://schemas.openxmlformats.org/drawingml/2006/main">
            <a:pPr algn="ctr">
              <a:buNone/>
            </a:pPr>
            <a:r>
              <a:rPr sz="2100">
                <a:solidFill>
                  <a:srgbClr val="FFFFFF"/>
                </a:solidFill>
                <a:latin typeface="Georgia"/>
                <a:ea typeface="Georgia"/>
                <a:cs typeface="Georgia"/>
              </a:rPr>
              <a:t>But know this, that if the goodman of the house had known in what watch the thief would come, he would have watched, and would not have suffered his house to be broken up.</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24:44  |  Matthew 24:44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所以，你們也要預備，因為你們想不到的時候，人子就來了。」</a:t>
            </a:r>
          </a:p>
          <a:p xmlns:a="http://schemas.openxmlformats.org/drawingml/2006/main">
            <a:pPr algn="ctr">
              <a:buNone/>
            </a:pPr>
            <a:r>
              <a:rPr sz="2400">
                <a:solidFill>
                  <a:srgbClr val="FFFFFF"/>
                </a:solidFill>
                <a:latin typeface="Georgia"/>
                <a:ea typeface="Georgia"/>
                <a:cs typeface="Georgia"/>
              </a:rPr>
              <a:t>Therefore be ye also ready: for in such an hour as ye think not the Son of man cometh.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24:45  |  Matthew 24:45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「誰是忠心有見識的僕人，為主人所派，管理家裏的人，按時分糧給他們呢？</a:t>
            </a:r>
          </a:p>
          <a:p xmlns:a="http://schemas.openxmlformats.org/drawingml/2006/main">
            <a:pPr algn="ctr">
              <a:buNone/>
            </a:pPr>
            <a:r>
              <a:rPr sz="2400">
                <a:solidFill>
                  <a:srgbClr val="FFFFFF"/>
                </a:solidFill>
                <a:latin typeface="Georgia"/>
                <a:ea typeface="Georgia"/>
                <a:cs typeface="Georgia"/>
              </a:rPr>
              <a:t>Who then is a faithful and wise servant, whom his lord hath made ruler over his household, to give them meat in due season?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24:46  |  Matthew 24:46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主人來到，看見他這樣行，那僕人就有福了。</a:t>
            </a:r>
          </a:p>
          <a:p xmlns:a="http://schemas.openxmlformats.org/drawingml/2006/main">
            <a:pPr algn="ctr">
              <a:buNone/>
            </a:pPr>
            <a:r>
              <a:rPr sz="2800">
                <a:solidFill>
                  <a:srgbClr val="FFFFFF"/>
                </a:solidFill>
                <a:latin typeface="Georgia"/>
                <a:ea typeface="Georgia"/>
                <a:cs typeface="Georgia"/>
              </a:rPr>
              <a:t>Blessed is that servant, whom his lord when he cometh shall find so doing.</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24:47  |  Matthew 24:47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我實在告訴你們，主人要派他管理一切所有的。</a:t>
            </a:r>
          </a:p>
          <a:p xmlns:a="http://schemas.openxmlformats.org/drawingml/2006/main">
            <a:pPr algn="ctr">
              <a:buNone/>
            </a:pPr>
            <a:r>
              <a:rPr sz="2800">
                <a:solidFill>
                  <a:srgbClr val="FFFFFF"/>
                </a:solidFill>
                <a:latin typeface="Georgia"/>
                <a:ea typeface="Georgia"/>
                <a:cs typeface="Georgia"/>
              </a:rPr>
              <a:t>Verily I say unto you, That he shall make him ruler over all his goods.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24:48  |  Matthew 24:48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倘若那惡僕心裏說：『我的主人必來得遲』，</a:t>
            </a:r>
          </a:p>
          <a:p xmlns:a="http://schemas.openxmlformats.org/drawingml/2006/main">
            <a:pPr algn="ctr">
              <a:buNone/>
            </a:pPr>
            <a:r>
              <a:rPr sz="2400">
                <a:solidFill>
                  <a:srgbClr val="FFFFFF"/>
                </a:solidFill>
                <a:latin typeface="Georgia"/>
                <a:ea typeface="Georgia"/>
                <a:cs typeface="Georgia"/>
              </a:rPr>
              <a:t>But and if that evil servant shall say in his heart, My lord delayeth his coming;</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24:49  |  Matthew 24:49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就動手打他的同伴，又和酒醉的人一同吃喝。</a:t>
            </a:r>
          </a:p>
          <a:p xmlns:a="http://schemas.openxmlformats.org/drawingml/2006/main">
            <a:pPr algn="ctr">
              <a:buNone/>
            </a:pPr>
            <a:r>
              <a:rPr sz="2400">
                <a:solidFill>
                  <a:srgbClr val="FFFFFF"/>
                </a:solidFill>
                <a:latin typeface="Georgia"/>
                <a:ea typeface="Georgia"/>
                <a:cs typeface="Georgia"/>
              </a:rPr>
              <a:t>And shall begin to smite his fellowservants, and to eat and drink with the drunken;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24:50  |  Matthew 24:50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在想不到的日子，不知道的時辰，那僕人的主人要來，</a:t>
            </a:r>
          </a:p>
          <a:p xmlns:a="http://schemas.openxmlformats.org/drawingml/2006/main">
            <a:pPr algn="ctr">
              <a:buNone/>
            </a:pPr>
            <a:r>
              <a:rPr sz="2400">
                <a:solidFill>
                  <a:srgbClr val="FFFFFF"/>
                </a:solidFill>
                <a:latin typeface="Georgia"/>
                <a:ea typeface="Georgia"/>
                <a:cs typeface="Georgia"/>
              </a:rPr>
              <a:t>The lord of that servant shall come in a day when he looketh not for him, and in an hour that he is not aware of,</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24:51  |  Matthew 24:51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重重地處治他，定他和假冒為善的人同罪；在那裏必要哀哭切齒了。」</a:t>
            </a:r>
          </a:p>
          <a:p xmlns:a="http://schemas.openxmlformats.org/drawingml/2006/main">
            <a:pPr algn="ctr">
              <a:buNone/>
            </a:pPr>
            <a:r>
              <a:rPr sz="2400">
                <a:solidFill>
                  <a:srgbClr val="FFFFFF"/>
                </a:solidFill>
                <a:latin typeface="Georgia"/>
                <a:ea typeface="Georgia"/>
                <a:cs typeface="Georgia"/>
              </a:rPr>
              <a:t>And shall cut him asunder, and appoint him his portion with the hypocrites: there shall be weeping and gnashing of teeth.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2026-08-30T06:57:51.0120000Z</dcterms:created>
  <dcterms:modified xsi:type="dcterms:W3CDTF">2026-08-30T06:57:51.0120000Z</dcterms:modified>
</coreProperties>
</file>