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c0d9b1dd1534b4a" /><Relationship Type="http://schemas.openxmlformats.org/officeDocument/2006/relationships/extended-properties" Target="/docProps/app.xml" Id="R4004e5b3a199459b" /><Relationship Type="http://schemas.openxmlformats.org/officeDocument/2006/relationships/officeDocument" Target="/ppt/presentation.xml" Id="Raa671cce15b14a54" /></Relationships>
</file>

<file path=ppt/presentation.xml><?xml version="1.0" encoding="utf-8"?>
<p:presentation xmlns:p="http://schemas.openxmlformats.org/presentationml/2006/main">
  <p:sldMasterIdLst>
    <p:sldMasterId xmlns:r="http://schemas.openxmlformats.org/officeDocument/2006/relationships" id="2147483648" r:id="Rbd014ae96ab14c3a"/>
  </p:sldMasterIdLst>
  <p:notesMasterIdLst>
    <p:notesMasterId xmlns:r="http://schemas.openxmlformats.org/officeDocument/2006/relationships" r:id="R0949fd2119c54b80"/>
  </p:notesMasterIdLst>
  <p:sldIdLst>
    <p:sldId xmlns:r="http://schemas.openxmlformats.org/officeDocument/2006/relationships" id="256" r:id="R2aa01b5aaac34255"/>
    <p:sldId xmlns:r="http://schemas.openxmlformats.org/officeDocument/2006/relationships" id="257" r:id="R126aac7d50854c14"/>
    <p:sldId xmlns:r="http://schemas.openxmlformats.org/officeDocument/2006/relationships" id="258" r:id="R20e86e45f9cf4ff2"/>
    <p:sldId xmlns:r="http://schemas.openxmlformats.org/officeDocument/2006/relationships" id="259" r:id="Rb867023a989244e8"/>
    <p:sldId xmlns:r="http://schemas.openxmlformats.org/officeDocument/2006/relationships" id="260" r:id="Ree798da666cb4280"/>
    <p:sldId xmlns:r="http://schemas.openxmlformats.org/officeDocument/2006/relationships" id="261" r:id="Rf1b1b41183c54243"/>
    <p:sldId xmlns:r="http://schemas.openxmlformats.org/officeDocument/2006/relationships" id="262" r:id="Rb84d2299e97c440e"/>
    <p:sldId xmlns:r="http://schemas.openxmlformats.org/officeDocument/2006/relationships" id="263" r:id="Rdafe17230e0d439d"/>
    <p:sldId xmlns:r="http://schemas.openxmlformats.org/officeDocument/2006/relationships" id="264" r:id="Rd7212e2979dc4257"/>
    <p:sldId xmlns:r="http://schemas.openxmlformats.org/officeDocument/2006/relationships" id="265" r:id="Rbdd77fb33981429e"/>
    <p:sldId xmlns:r="http://schemas.openxmlformats.org/officeDocument/2006/relationships" id="266" r:id="Rf618ddc22fc2456b"/>
    <p:sldId xmlns:r="http://schemas.openxmlformats.org/officeDocument/2006/relationships" id="267" r:id="Rd822d6ae0ce64208"/>
    <p:sldId xmlns:r="http://schemas.openxmlformats.org/officeDocument/2006/relationships" id="268" r:id="R9b47c7e80f024afb"/>
    <p:sldId xmlns:r="http://schemas.openxmlformats.org/officeDocument/2006/relationships" id="269" r:id="R10f7c6d8c16e451c"/>
    <p:sldId xmlns:r="http://schemas.openxmlformats.org/officeDocument/2006/relationships" id="270" r:id="R99d041c5b2ab4d52"/>
    <p:sldId xmlns:r="http://schemas.openxmlformats.org/officeDocument/2006/relationships" id="271" r:id="R5f76a545edaa4155"/>
    <p:sldId xmlns:r="http://schemas.openxmlformats.org/officeDocument/2006/relationships" id="272" r:id="R415bbc67feef439e"/>
    <p:sldId xmlns:r="http://schemas.openxmlformats.org/officeDocument/2006/relationships" id="273" r:id="R4c1a33cf53af45c7"/>
    <p:sldId xmlns:r="http://schemas.openxmlformats.org/officeDocument/2006/relationships" id="274" r:id="Re8b7455b4fb54bef"/>
    <p:sldId xmlns:r="http://schemas.openxmlformats.org/officeDocument/2006/relationships" id="275" r:id="Rf93387a7d34c4b88"/>
    <p:sldId xmlns:r="http://schemas.openxmlformats.org/officeDocument/2006/relationships" id="276" r:id="Rb7362c71f8c04e11"/>
    <p:sldId xmlns:r="http://schemas.openxmlformats.org/officeDocument/2006/relationships" id="277" r:id="R5308d2a8ab954d5d"/>
    <p:sldId xmlns:r="http://schemas.openxmlformats.org/officeDocument/2006/relationships" id="278" r:id="R5766c836909a4d96"/>
    <p:sldId xmlns:r="http://schemas.openxmlformats.org/officeDocument/2006/relationships" id="279" r:id="Rd1c673361a574d1b"/>
    <p:sldId xmlns:r="http://schemas.openxmlformats.org/officeDocument/2006/relationships" id="280" r:id="R2e9a71e96be7423a"/>
    <p:sldId xmlns:r="http://schemas.openxmlformats.org/officeDocument/2006/relationships" id="281" r:id="Rc3caaf0159f548d4"/>
    <p:sldId xmlns:r="http://schemas.openxmlformats.org/officeDocument/2006/relationships" id="282" r:id="Rabe4e0a289784a73"/>
    <p:sldId xmlns:r="http://schemas.openxmlformats.org/officeDocument/2006/relationships" id="283" r:id="R3bd28d3597604b12"/>
    <p:sldId xmlns:r="http://schemas.openxmlformats.org/officeDocument/2006/relationships" id="284" r:id="R3a6a645cf772486e"/>
    <p:sldId xmlns:r="http://schemas.openxmlformats.org/officeDocument/2006/relationships" id="285" r:id="R2e822df1d99b4eaa"/>
    <p:sldId xmlns:r="http://schemas.openxmlformats.org/officeDocument/2006/relationships" id="286" r:id="Rdc7fb76d2d954ce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7718d531db245d3" /><Relationship Type="http://schemas.openxmlformats.org/officeDocument/2006/relationships/slideMaster" Target="/ppt/slideMasters/slideMaster1.xml" Id="Rbd014ae96ab14c3a" /><Relationship Type="http://schemas.openxmlformats.org/officeDocument/2006/relationships/notesMaster" Target="/ppt/notesMasters/notesMaster1.xml" Id="R0949fd2119c54b80" /><Relationship Type="http://schemas.openxmlformats.org/officeDocument/2006/relationships/presProps" Target="/ppt/presProps.xml" Id="R3dcdb205129442f9" /><Relationship Type="http://schemas.openxmlformats.org/officeDocument/2006/relationships/tableStyles" Target="/ppt/tableStyles.xml" Id="R87e2cd2566924ac4" /><Relationship Type="http://schemas.openxmlformats.org/officeDocument/2006/relationships/slide" Target="/ppt/slides/slide1.xml" Id="R2aa01b5aaac34255" /><Relationship Type="http://schemas.openxmlformats.org/officeDocument/2006/relationships/slide" Target="/ppt/slides/slide2.xml" Id="R126aac7d50854c14" /><Relationship Type="http://schemas.openxmlformats.org/officeDocument/2006/relationships/slide" Target="/ppt/slides/slide3.xml" Id="R20e86e45f9cf4ff2" /><Relationship Type="http://schemas.openxmlformats.org/officeDocument/2006/relationships/slide" Target="/ppt/slides/slide4.xml" Id="Rb867023a989244e8" /><Relationship Type="http://schemas.openxmlformats.org/officeDocument/2006/relationships/slide" Target="/ppt/slides/slide5.xml" Id="Ree798da666cb4280" /><Relationship Type="http://schemas.openxmlformats.org/officeDocument/2006/relationships/slide" Target="/ppt/slides/slide6.xml" Id="Rf1b1b41183c54243" /><Relationship Type="http://schemas.openxmlformats.org/officeDocument/2006/relationships/slide" Target="/ppt/slides/slide7.xml" Id="Rb84d2299e97c440e" /><Relationship Type="http://schemas.openxmlformats.org/officeDocument/2006/relationships/slide" Target="/ppt/slides/slide8.xml" Id="Rdafe17230e0d439d" /><Relationship Type="http://schemas.openxmlformats.org/officeDocument/2006/relationships/slide" Target="/ppt/slides/slide9.xml" Id="Rd7212e2979dc4257" /><Relationship Type="http://schemas.openxmlformats.org/officeDocument/2006/relationships/slide" Target="/ppt/slides/slide10.xml" Id="Rbdd77fb33981429e" /><Relationship Type="http://schemas.openxmlformats.org/officeDocument/2006/relationships/slide" Target="/ppt/slides/slide11.xml" Id="Rf618ddc22fc2456b" /><Relationship Type="http://schemas.openxmlformats.org/officeDocument/2006/relationships/slide" Target="/ppt/slides/slide12.xml" Id="Rd822d6ae0ce64208" /><Relationship Type="http://schemas.openxmlformats.org/officeDocument/2006/relationships/slide" Target="/ppt/slides/slide13.xml" Id="R9b47c7e80f024afb" /><Relationship Type="http://schemas.openxmlformats.org/officeDocument/2006/relationships/slide" Target="/ppt/slides/slide14.xml" Id="R10f7c6d8c16e451c" /><Relationship Type="http://schemas.openxmlformats.org/officeDocument/2006/relationships/slide" Target="/ppt/slides/slide15.xml" Id="R99d041c5b2ab4d52" /><Relationship Type="http://schemas.openxmlformats.org/officeDocument/2006/relationships/slide" Target="/ppt/slides/slide16.xml" Id="R5f76a545edaa4155" /><Relationship Type="http://schemas.openxmlformats.org/officeDocument/2006/relationships/slide" Target="/ppt/slides/slide17.xml" Id="R415bbc67feef439e" /><Relationship Type="http://schemas.openxmlformats.org/officeDocument/2006/relationships/slide" Target="/ppt/slides/slide18.xml" Id="R4c1a33cf53af45c7" /><Relationship Type="http://schemas.openxmlformats.org/officeDocument/2006/relationships/slide" Target="/ppt/slides/slide19.xml" Id="Re8b7455b4fb54bef" /><Relationship Type="http://schemas.openxmlformats.org/officeDocument/2006/relationships/slide" Target="/ppt/slides/slide20.xml" Id="Rf93387a7d34c4b88" /><Relationship Type="http://schemas.openxmlformats.org/officeDocument/2006/relationships/slide" Target="/ppt/slides/slide21.xml" Id="Rb7362c71f8c04e11" /><Relationship Type="http://schemas.openxmlformats.org/officeDocument/2006/relationships/slide" Target="/ppt/slides/slide22.xml" Id="R5308d2a8ab954d5d" /><Relationship Type="http://schemas.openxmlformats.org/officeDocument/2006/relationships/slide" Target="/ppt/slides/slide23.xml" Id="R5766c836909a4d96" /><Relationship Type="http://schemas.openxmlformats.org/officeDocument/2006/relationships/slide" Target="/ppt/slides/slide24.xml" Id="Rd1c673361a574d1b" /><Relationship Type="http://schemas.openxmlformats.org/officeDocument/2006/relationships/slide" Target="/ppt/slides/slide25.xml" Id="R2e9a71e96be7423a" /><Relationship Type="http://schemas.openxmlformats.org/officeDocument/2006/relationships/slide" Target="/ppt/slides/slide26.xml" Id="Rc3caaf0159f548d4" /><Relationship Type="http://schemas.openxmlformats.org/officeDocument/2006/relationships/slide" Target="/ppt/slides/slide27.xml" Id="Rabe4e0a289784a73" /><Relationship Type="http://schemas.openxmlformats.org/officeDocument/2006/relationships/slide" Target="/ppt/slides/slide28.xml" Id="R3bd28d3597604b12" /><Relationship Type="http://schemas.openxmlformats.org/officeDocument/2006/relationships/slide" Target="/ppt/slides/slide29.xml" Id="R3a6a645cf772486e" /><Relationship Type="http://schemas.openxmlformats.org/officeDocument/2006/relationships/slide" Target="/ppt/slides/slide30.xml" Id="R2e822df1d99b4eaa" /><Relationship Type="http://schemas.openxmlformats.org/officeDocument/2006/relationships/slide" Target="/ppt/slides/slide31.xml" Id="Rdc7fb76d2d954ce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9cb28d8313447e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3bf41b3630b4096" /><Relationship Type="http://schemas.openxmlformats.org/officeDocument/2006/relationships/notesMaster" Target="/ppt/notesMasters/notesMaster1.xml" Id="Redff7ac773ea4d10" /></Relationships>
</file>

<file path=ppt/notesSlides/_rels/notesSlide2.xml.rels>&#65279;<?xml version="1.0" encoding="utf-8"?><Relationships xmlns="http://schemas.openxmlformats.org/package/2006/relationships"><Relationship Type="http://schemas.openxmlformats.org/officeDocument/2006/relationships/slide" Target="/ppt/slides/slide2.xml" Id="Rb907b87c11b5496c" /><Relationship Type="http://schemas.openxmlformats.org/officeDocument/2006/relationships/notesMaster" Target="/ppt/notesMasters/notesMaster1.xml" Id="R253be8e81e6f4adc" /></Relationships>
</file>

<file path=ppt/notesSlides/_rels/notesSlide3.xml.rels>&#65279;<?xml version="1.0" encoding="utf-8"?><Relationships xmlns="http://schemas.openxmlformats.org/package/2006/relationships"><Relationship Type="http://schemas.openxmlformats.org/officeDocument/2006/relationships/slide" Target="/ppt/slides/slide3.xml" Id="Rcaa3c83b8bfd455d" /><Relationship Type="http://schemas.openxmlformats.org/officeDocument/2006/relationships/notesMaster" Target="/ppt/notesMasters/notesMaster1.xml" Id="R248407a16deb4b99" /></Relationships>
</file>

<file path=ppt/notesSlides/_rels/notesSlide4.xml.rels>&#65279;<?xml version="1.0" encoding="utf-8"?><Relationships xmlns="http://schemas.openxmlformats.org/package/2006/relationships"><Relationship Type="http://schemas.openxmlformats.org/officeDocument/2006/relationships/slide" Target="/ppt/slides/slide4.xml" Id="Rff5ee7368af44eeb" /><Relationship Type="http://schemas.openxmlformats.org/officeDocument/2006/relationships/notesMaster" Target="/ppt/notesMasters/notesMaster1.xml" Id="Rca7eeb5ebba64f15" /></Relationships>
</file>

<file path=ppt/notesSlides/_rels/notesSlide5.xml.rels>&#65279;<?xml version="1.0" encoding="utf-8"?><Relationships xmlns="http://schemas.openxmlformats.org/package/2006/relationships"><Relationship Type="http://schemas.openxmlformats.org/officeDocument/2006/relationships/slide" Target="/ppt/slides/slide5.xml" Id="R9f678a728dee47ef" /><Relationship Type="http://schemas.openxmlformats.org/officeDocument/2006/relationships/notesMaster" Target="/ppt/notesMasters/notesMaster1.xml" Id="R58327a79c9a5478f" /></Relationships>
</file>

<file path=ppt/notesSlides/_rels/notesSlide6.xml.rels>&#65279;<?xml version="1.0" encoding="utf-8"?><Relationships xmlns="http://schemas.openxmlformats.org/package/2006/relationships"><Relationship Type="http://schemas.openxmlformats.org/officeDocument/2006/relationships/slide" Target="/ppt/slides/slide6.xml" Id="Rb700fdb4c66b43a6" /><Relationship Type="http://schemas.openxmlformats.org/officeDocument/2006/relationships/notesMaster" Target="/ppt/notesMasters/notesMaster1.xml" Id="Rc75c9de55e2844c0" /></Relationships>
</file>

<file path=ppt/notesSlides/_rels/notesSlide7.xml.rels>&#65279;<?xml version="1.0" encoding="utf-8"?><Relationships xmlns="http://schemas.openxmlformats.org/package/2006/relationships"><Relationship Type="http://schemas.openxmlformats.org/officeDocument/2006/relationships/slide" Target="/ppt/slides/slide7.xml" Id="R3aecbf585fad422b" /><Relationship Type="http://schemas.openxmlformats.org/officeDocument/2006/relationships/notesMaster" Target="/ppt/notesMasters/notesMaster1.xml" Id="R3b689faf3fd84c12" /></Relationships>
</file>

<file path=ppt/notesSlides/_rels/notesSlide8.xml.rels>&#65279;<?xml version="1.0" encoding="utf-8"?><Relationships xmlns="http://schemas.openxmlformats.org/package/2006/relationships"><Relationship Type="http://schemas.openxmlformats.org/officeDocument/2006/relationships/slide" Target="/ppt/slides/slide8.xml" Id="R523e77ac45dc4978" /><Relationship Type="http://schemas.openxmlformats.org/officeDocument/2006/relationships/notesMaster" Target="/ppt/notesMasters/notesMaster1.xml" Id="R75684ede1846499b" /></Relationships>
</file>

<file path=ppt/notesSlides/_rels/notesSlide9.xml.rels>&#65279;<?xml version="1.0" encoding="utf-8"?><Relationships xmlns="http://schemas.openxmlformats.org/package/2006/relationships"><Relationship Type="http://schemas.openxmlformats.org/officeDocument/2006/relationships/slide" Target="/ppt/slides/slide9.xml" Id="Rac53d9d4abf84b0f" /><Relationship Type="http://schemas.openxmlformats.org/officeDocument/2006/relationships/notesMaster" Target="/ppt/notesMasters/notesMaster1.xml" Id="R4a9cb89ed686422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792a786303f478c" /><Relationship Type="http://schemas.openxmlformats.org/officeDocument/2006/relationships/notesMaster" Target="/ppt/notesMasters/notesMaster1.xml" Id="R790d42416de34a0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0334d6972fa4e5f" /><Relationship Type="http://schemas.openxmlformats.org/officeDocument/2006/relationships/notesMaster" Target="/ppt/notesMasters/notesMaster1.xml" Id="Rdb5675c80dda4f3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953ba08472a42a7" /><Relationship Type="http://schemas.openxmlformats.org/officeDocument/2006/relationships/notesMaster" Target="/ppt/notesMasters/notesMaster1.xml" Id="R38f61e626ee74f3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77967334a3b4f3a" /><Relationship Type="http://schemas.openxmlformats.org/officeDocument/2006/relationships/notesMaster" Target="/ppt/notesMasters/notesMaster1.xml" Id="Rbd8e99fd0c41432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e1e519742fb4681" /><Relationship Type="http://schemas.openxmlformats.org/officeDocument/2006/relationships/notesMaster" Target="/ppt/notesMasters/notesMaster1.xml" Id="Ra52096f8fba7438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9fba054803e4438" /><Relationship Type="http://schemas.openxmlformats.org/officeDocument/2006/relationships/notesMaster" Target="/ppt/notesMasters/notesMaster1.xml" Id="Rf010901481ea4f2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0f5a45b82994c2d" /><Relationship Type="http://schemas.openxmlformats.org/officeDocument/2006/relationships/notesMaster" Target="/ppt/notesMasters/notesMaster1.xml" Id="Re654a40438124cb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ee6f7c42c014459" /><Relationship Type="http://schemas.openxmlformats.org/officeDocument/2006/relationships/notesMaster" Target="/ppt/notesMasters/notesMaster1.xml" Id="R6199c7927b4547b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b2f238efc5547c5" /><Relationship Type="http://schemas.openxmlformats.org/officeDocument/2006/relationships/notesMaster" Target="/ppt/notesMasters/notesMaster1.xml" Id="R295f9dfbf1b744f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8d8ffc927a448ea" /><Relationship Type="http://schemas.openxmlformats.org/officeDocument/2006/relationships/notesMaster" Target="/ppt/notesMasters/notesMaster1.xml" Id="Rce42536228b1408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1e88be7a789433a" /><Relationship Type="http://schemas.openxmlformats.org/officeDocument/2006/relationships/notesMaster" Target="/ppt/notesMasters/notesMaster1.xml" Id="R5c80a89bc60f43d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f3eff12f5c24b50" /><Relationship Type="http://schemas.openxmlformats.org/officeDocument/2006/relationships/notesMaster" Target="/ppt/notesMasters/notesMaster1.xml" Id="R2650902096c3446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25f5638292c41a5" /><Relationship Type="http://schemas.openxmlformats.org/officeDocument/2006/relationships/notesMaster" Target="/ppt/notesMasters/notesMaster1.xml" Id="R4a528d2ea4dc491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f84f3c1e4cb4ce3" /><Relationship Type="http://schemas.openxmlformats.org/officeDocument/2006/relationships/notesMaster" Target="/ppt/notesMasters/notesMaster1.xml" Id="Rd495de1ba64d415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5ddc5eda2484445" /><Relationship Type="http://schemas.openxmlformats.org/officeDocument/2006/relationships/notesMaster" Target="/ppt/notesMasters/notesMaster1.xml" Id="R346a6f52af8845e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474466eee9b42aa" /><Relationship Type="http://schemas.openxmlformats.org/officeDocument/2006/relationships/notesMaster" Target="/ppt/notesMasters/notesMaster1.xml" Id="R0b232dc0bf0042a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f3df60d4d79406a" /><Relationship Type="http://schemas.openxmlformats.org/officeDocument/2006/relationships/notesMaster" Target="/ppt/notesMasters/notesMaster1.xml" Id="R1e1654cd7315423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88121698f164c40" /><Relationship Type="http://schemas.openxmlformats.org/officeDocument/2006/relationships/notesMaster" Target="/ppt/notesMasters/notesMaster1.xml" Id="Rf3683ebcef60471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a90bb5fb8b8f4749" /><Relationship Type="http://schemas.openxmlformats.org/officeDocument/2006/relationships/notesMaster" Target="/ppt/notesMasters/notesMaster1.xml" Id="R7d7ac5c44eea425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d8ca51813c242d5" /><Relationship Type="http://schemas.openxmlformats.org/officeDocument/2006/relationships/notesMaster" Target="/ppt/notesMasters/notesMaster1.xml" Id="R22be32e917a7482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7bdafc17e00c40b0" /><Relationship Type="http://schemas.openxmlformats.org/officeDocument/2006/relationships/notesMaster" Target="/ppt/notesMasters/notesMaster1.xml" Id="R104f89b8629d42e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f98264bea6954252" /><Relationship Type="http://schemas.openxmlformats.org/officeDocument/2006/relationships/notesMaster" Target="/ppt/notesMasters/notesMaster1.xml" Id="R5e0ec5b9abff45f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7ebe4cf5f974c6f" /><Relationship Type="http://schemas.openxmlformats.org/officeDocument/2006/relationships/image" Target="/ppt/media/image.png" Id="R3ac447db8cbd4dff" /><Relationship Type="http://schemas.openxmlformats.org/officeDocument/2006/relationships/image" Target="/ppt/media/image2.png" Id="R93ce329b6e2144a4" /><Relationship Type="http://schemas.openxmlformats.org/officeDocument/2006/relationships/image" Target="/ppt/media/image.jpeg" Id="Rd316306060984f9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860993e593f437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ac447db8cbd4df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3ce329b6e2144a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316306060984f9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4cf693d7dd64ed4" /><Relationship Type="http://schemas.openxmlformats.org/officeDocument/2006/relationships/slideLayout" Target="/ppt/slideLayouts/slideLayout1.xml" Id="Ree2315ca3ac348fd" /><Relationship Type="http://schemas.openxmlformats.org/officeDocument/2006/relationships/slideLayout" Target="/ppt/slideLayouts/slideLayout2.xml" Id="Rc52e7bbb7e50408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e2315ca3ac348fd"/>
    <p:sldLayoutId xmlns:r="http://schemas.openxmlformats.org/officeDocument/2006/relationships" id="2147483650" r:id="Rc52e7bbb7e50408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e034c05eb1e4bdf" /><Relationship Type="http://schemas.openxmlformats.org/officeDocument/2006/relationships/notesSlide" Target="/ppt/notesSlides/notesSlide1.xml" Id="R943ae73f3c1f411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9033e64559e4ef4" /><Relationship Type="http://schemas.openxmlformats.org/officeDocument/2006/relationships/notesSlide" Target="/ppt/notesSlides/notesSlide2.xml" Id="R1cf59c7e9e0a4c8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3f00accb33048e2" /><Relationship Type="http://schemas.openxmlformats.org/officeDocument/2006/relationships/notesSlide" Target="/ppt/notesSlides/notesSlide3.xml" Id="R4d79b97fdeda4fe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a59186f6a4b425d" /><Relationship Type="http://schemas.openxmlformats.org/officeDocument/2006/relationships/notesSlide" Target="/ppt/notesSlides/notesSlide4.xml" Id="R86d601ed30dd495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75f2cec95534989" /><Relationship Type="http://schemas.openxmlformats.org/officeDocument/2006/relationships/notesSlide" Target="/ppt/notesSlides/notesSlide5.xml" Id="R8d038bbe5af8462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8f5b2f85ec947be" /><Relationship Type="http://schemas.openxmlformats.org/officeDocument/2006/relationships/notesSlide" Target="/ppt/notesSlides/notesSlide6.xml" Id="R238ab20445e6471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7ca48f22b184e23" /><Relationship Type="http://schemas.openxmlformats.org/officeDocument/2006/relationships/notesSlide" Target="/ppt/notesSlides/notesSlide7.xml" Id="Rdac76a3710be4b4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493ec0672ff463f" /><Relationship Type="http://schemas.openxmlformats.org/officeDocument/2006/relationships/notesSlide" Target="/ppt/notesSlides/notesSlide8.xml" Id="R77e01131ee2b44c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13c0030969f4bce" /><Relationship Type="http://schemas.openxmlformats.org/officeDocument/2006/relationships/notesSlide" Target="/ppt/notesSlides/notesSlide9.xml" Id="R37bb678d814f40b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a364c786ede4911" /><Relationship Type="http://schemas.openxmlformats.org/officeDocument/2006/relationships/notesSlide" Target="/ppt/notesSlides/notesSlide10.xml" Id="R969f20de16a348d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1d911d606424565" /><Relationship Type="http://schemas.openxmlformats.org/officeDocument/2006/relationships/notesSlide" Target="/ppt/notesSlides/notesSlide11.xml" Id="R6a63ee5896db40f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0465f57f83943d9" /><Relationship Type="http://schemas.openxmlformats.org/officeDocument/2006/relationships/notesSlide" Target="/ppt/notesSlides/notesSlide12.xml" Id="R754e533af7964e3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0ce925f2c484dda" /><Relationship Type="http://schemas.openxmlformats.org/officeDocument/2006/relationships/notesSlide" Target="/ppt/notesSlides/notesSlide13.xml" Id="R82e75ff7ce8f434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e71624236754ab9" /><Relationship Type="http://schemas.openxmlformats.org/officeDocument/2006/relationships/notesSlide" Target="/ppt/notesSlides/notesSlide14.xml" Id="R950782fe7a5c4f8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9d7c6e06bed4465" /><Relationship Type="http://schemas.openxmlformats.org/officeDocument/2006/relationships/notesSlide" Target="/ppt/notesSlides/notesSlide15.xml" Id="R7e7fc48df74547b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f0f435f51a646ab" /><Relationship Type="http://schemas.openxmlformats.org/officeDocument/2006/relationships/notesSlide" Target="/ppt/notesSlides/notesSlide16.xml" Id="Rd693bc106178496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59cd605ca854f8f" /><Relationship Type="http://schemas.openxmlformats.org/officeDocument/2006/relationships/notesSlide" Target="/ppt/notesSlides/notesSlide17.xml" Id="Rcbf3f717c4ee413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cdb408f777a4929" /><Relationship Type="http://schemas.openxmlformats.org/officeDocument/2006/relationships/notesSlide" Target="/ppt/notesSlides/notesSlide18.xml" Id="R89b7c00a33a64f3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e43070e262142c3" /><Relationship Type="http://schemas.openxmlformats.org/officeDocument/2006/relationships/notesSlide" Target="/ppt/notesSlides/notesSlide19.xml" Id="R4c2e04da2b834d3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94f5cc2f17e4fa5" /><Relationship Type="http://schemas.openxmlformats.org/officeDocument/2006/relationships/notesSlide" Target="/ppt/notesSlides/notesSlide20.xml" Id="Rd93a51a6e1914a7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3d270781e6e417a" /><Relationship Type="http://schemas.openxmlformats.org/officeDocument/2006/relationships/notesSlide" Target="/ppt/notesSlides/notesSlide21.xml" Id="R0efd0d3b24b5407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a12fdbe89fa4cae" /><Relationship Type="http://schemas.openxmlformats.org/officeDocument/2006/relationships/notesSlide" Target="/ppt/notesSlides/notesSlide22.xml" Id="Rf24bc18e4f384d2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273b6b47e8a4660" /><Relationship Type="http://schemas.openxmlformats.org/officeDocument/2006/relationships/notesSlide" Target="/ppt/notesSlides/notesSlide23.xml" Id="R278abc93c59d41b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9de722e386814933" /><Relationship Type="http://schemas.openxmlformats.org/officeDocument/2006/relationships/notesSlide" Target="/ppt/notesSlides/notesSlide24.xml" Id="Raca76565e7f94b0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cdd0107a03644905" /><Relationship Type="http://schemas.openxmlformats.org/officeDocument/2006/relationships/notesSlide" Target="/ppt/notesSlides/notesSlide25.xml" Id="Rd4a2d80602dc4ba7"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cdecadf07c84614" /><Relationship Type="http://schemas.openxmlformats.org/officeDocument/2006/relationships/notesSlide" Target="/ppt/notesSlides/notesSlide26.xml" Id="R4948027924bb430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dbc974c5a48940c3" /><Relationship Type="http://schemas.openxmlformats.org/officeDocument/2006/relationships/notesSlide" Target="/ppt/notesSlides/notesSlide27.xml" Id="R1ae076af418a424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85ed5ae5441944cb" /><Relationship Type="http://schemas.openxmlformats.org/officeDocument/2006/relationships/notesSlide" Target="/ppt/notesSlides/notesSlide28.xml" Id="R2c1a6332c75843a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7ad683b69c194e21" /><Relationship Type="http://schemas.openxmlformats.org/officeDocument/2006/relationships/notesSlide" Target="/ppt/notesSlides/notesSlide29.xml" Id="R7342c31174f9492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e87357b95d9e4fb9" /><Relationship Type="http://schemas.openxmlformats.org/officeDocument/2006/relationships/notesSlide" Target="/ppt/notesSlides/notesSlide30.xml" Id="R8dd0fa7538054481"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dd3de17c46504b70" /><Relationship Type="http://schemas.openxmlformats.org/officeDocument/2006/relationships/notesSlide" Target="/ppt/notesSlides/notesSlide31.xml" Id="R980d479bc06648f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使徒行傳第11章</a:t>
            </a:r>
          </a:p>
          <a:p xmlns:a="http://schemas.openxmlformats.org/drawingml/2006/main">
            <a:pPr algn="ctr">
              <a:buNone/>
            </a:pPr>
            <a:r>
              <a:rPr sz="2000">
                <a:solidFill>
                  <a:srgbClr val="FFFFFF"/>
                </a:solidFill>
                <a:latin typeface="Georgia"/>
                <a:ea typeface="Georgia"/>
                <a:cs typeface="Georgia"/>
              </a:rPr>
              <a:t>Acts 11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11:1  |  Acts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使徒和在猶太的眾弟兄聽說外邦人也領受了神的道。</a:t>
            </a:r>
          </a:p>
          <a:p xmlns:a="http://schemas.openxmlformats.org/drawingml/2006/main">
            <a:pPr algn="ctr">
              <a:buNone/>
            </a:pPr>
            <a:r>
              <a:rPr sz="2400">
                <a:solidFill>
                  <a:srgbClr val="FFFFFF"/>
                </a:solidFill>
                <a:latin typeface="Georgia"/>
                <a:ea typeface="Georgia"/>
                <a:cs typeface="Georgia"/>
              </a:rPr>
              <a:t>And the apostles and brethren that were in Judæa heard that the Gentiles had also received the word of God.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11:2  |  Acts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及至彼得上了耶路撒冷，那些奉割禮的門徒和他爭辯說：</a:t>
            </a:r>
          </a:p>
          <a:p xmlns:a="http://schemas.openxmlformats.org/drawingml/2006/main">
            <a:pPr algn="ctr">
              <a:buNone/>
            </a:pPr>
            <a:r>
              <a:rPr sz="2400">
                <a:solidFill>
                  <a:srgbClr val="FFFFFF"/>
                </a:solidFill>
                <a:latin typeface="Georgia"/>
                <a:ea typeface="Georgia"/>
                <a:cs typeface="Georgia"/>
              </a:rPr>
              <a:t>And when Peter was come up to Jerusalem, they that were of the circumcision contended with him,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11:3  |  Acts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「你進入未受割禮之人的家和他們一同吃飯了。」</a:t>
            </a:r>
          </a:p>
          <a:p xmlns:a="http://schemas.openxmlformats.org/drawingml/2006/main">
            <a:pPr algn="ctr">
              <a:buNone/>
            </a:pPr>
            <a:r>
              <a:rPr sz="2800">
                <a:solidFill>
                  <a:srgbClr val="FFFFFF"/>
                </a:solidFill>
                <a:latin typeface="Georgia"/>
                <a:ea typeface="Georgia"/>
                <a:cs typeface="Georgia"/>
              </a:rPr>
              <a:t>Saying, Thou wentest in to men uncircumcised, and didst eat with them.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11:4  |  Acts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彼得就開口把這事挨次給他們講解說：</a:t>
            </a:r>
          </a:p>
          <a:p xmlns:a="http://schemas.openxmlformats.org/drawingml/2006/main">
            <a:pPr algn="ctr">
              <a:buNone/>
            </a:pPr>
            <a:r>
              <a:rPr sz="2400">
                <a:solidFill>
                  <a:srgbClr val="FFFFFF"/>
                </a:solidFill>
                <a:latin typeface="Georgia"/>
                <a:ea typeface="Georgia"/>
                <a:cs typeface="Georgia"/>
              </a:rPr>
              <a:t>But Peter rehearsed the matter from the beginning, and expounded it by order unto them, saying,</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11:5  |  Acts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「我在約帕城裏禱告的時候，魂遊象外，看見異象，有一物降下，好像一塊大布，繫着四角，從天縋下，直來到我跟前。</a:t>
            </a:r>
          </a:p>
          <a:p xmlns:a="http://schemas.openxmlformats.org/drawingml/2006/main">
            <a:pPr algn="ctr">
              <a:buNone/>
            </a:pPr>
            <a:r>
              <a:rPr sz="2100">
                <a:solidFill>
                  <a:srgbClr val="FFFFFF"/>
                </a:solidFill>
                <a:latin typeface="Georgia"/>
                <a:ea typeface="Georgia"/>
                <a:cs typeface="Georgia"/>
              </a:rPr>
              <a:t>I was in the city of Joppa praying: and in a trance I saw a vision, A certain vessel descend, as it had been a great sheet, let down from heaven by four corners; and it came even to me: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11:6  |  Acts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我定睛觀看，見內中有地上四足的牲畜和野獸、昆蟲，並天上的飛鳥。</a:t>
            </a:r>
          </a:p>
          <a:p xmlns:a="http://schemas.openxmlformats.org/drawingml/2006/main">
            <a:pPr algn="ctr">
              <a:buNone/>
            </a:pPr>
            <a:r>
              <a:rPr sz="2100">
                <a:solidFill>
                  <a:srgbClr val="FFFFFF"/>
                </a:solidFill>
                <a:latin typeface="Georgia"/>
                <a:ea typeface="Georgia"/>
                <a:cs typeface="Georgia"/>
              </a:rPr>
              <a:t>Upon the which when I had fastened mine eyes, I considered, and saw fourfooted beasts of the earth, and wild beasts, and creeping things, and fowls of the air.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11:7  |  Acts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我且聽見有聲音向我說：『彼得，起來，宰了吃！』</a:t>
            </a:r>
          </a:p>
          <a:p xmlns:a="http://schemas.openxmlformats.org/drawingml/2006/main">
            <a:pPr algn="ctr">
              <a:buNone/>
            </a:pPr>
            <a:r>
              <a:rPr sz="2800">
                <a:solidFill>
                  <a:srgbClr val="FFFFFF"/>
                </a:solidFill>
                <a:latin typeface="Georgia"/>
                <a:ea typeface="Georgia"/>
                <a:cs typeface="Georgia"/>
              </a:rPr>
              <a:t>And I heard a voice saying unto me, Arise, Peter; slay and eat.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11:8  |  Acts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我說：『主啊，這是不可的！凡俗而不潔淨的物從來沒有入過我的口。』</a:t>
            </a:r>
          </a:p>
          <a:p xmlns:a="http://schemas.openxmlformats.org/drawingml/2006/main">
            <a:pPr algn="ctr">
              <a:buNone/>
            </a:pPr>
            <a:r>
              <a:rPr sz="2400">
                <a:solidFill>
                  <a:srgbClr val="FFFFFF"/>
                </a:solidFill>
                <a:latin typeface="Georgia"/>
                <a:ea typeface="Georgia"/>
                <a:cs typeface="Georgia"/>
              </a:rPr>
              <a:t>But I said, Not so, Lord: for nothing common or unclean hath at any time entered into my mouth.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11:9  |  Acts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第二次，有聲音從天上說：『神所潔淨的，你不可當作俗物。』</a:t>
            </a:r>
          </a:p>
          <a:p xmlns:a="http://schemas.openxmlformats.org/drawingml/2006/main">
            <a:pPr algn="ctr">
              <a:buNone/>
            </a:pPr>
            <a:r>
              <a:rPr sz="2400">
                <a:solidFill>
                  <a:srgbClr val="FFFFFF"/>
                </a:solidFill>
                <a:latin typeface="Georgia"/>
                <a:ea typeface="Georgia"/>
                <a:cs typeface="Georgia"/>
              </a:rPr>
              <a:t>But the voice answered me again from heaven, What God hath cleansed, that call not thou common.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11:10  |  Acts 11:10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這樣一連三次，就都收回天上去了。</a:t>
            </a:r>
          </a:p>
          <a:p xmlns:a="http://schemas.openxmlformats.org/drawingml/2006/main">
            <a:pPr algn="ctr">
              <a:buNone/>
            </a:pPr>
            <a:r>
              <a:rPr sz="2800">
                <a:solidFill>
                  <a:srgbClr val="FFFFFF"/>
                </a:solidFill>
                <a:latin typeface="Georgia"/>
                <a:ea typeface="Georgia"/>
                <a:cs typeface="Georgia"/>
              </a:rPr>
              <a:t>And this was done three times: and all were drawn up again into heaven.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11:11  |  Acts 11:11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正當那時，有三個人站在我們所住的房門前，是從凱撒利亞差來見我的。</a:t>
            </a:r>
          </a:p>
          <a:p xmlns:a="http://schemas.openxmlformats.org/drawingml/2006/main">
            <a:pPr algn="ctr">
              <a:buNone/>
            </a:pPr>
            <a:r>
              <a:rPr sz="2400">
                <a:solidFill>
                  <a:srgbClr val="FFFFFF"/>
                </a:solidFill>
                <a:latin typeface="Georgia"/>
                <a:ea typeface="Georgia"/>
                <a:cs typeface="Georgia"/>
              </a:rPr>
              <a:t>And, behold, immediately there were three men already come unto the house where I was, sent from Cæsarea unto me.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11:12  |  Acts 11:12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聖靈吩咐我和他們同去，不要疑惑。同着我去的，還有這六位弟兄，我們都進了那人的家。</a:t>
            </a:r>
          </a:p>
          <a:p xmlns:a="http://schemas.openxmlformats.org/drawingml/2006/main">
            <a:pPr algn="ctr">
              <a:buNone/>
            </a:pPr>
            <a:r>
              <a:rPr sz="2400">
                <a:solidFill>
                  <a:srgbClr val="FFFFFF"/>
                </a:solidFill>
                <a:latin typeface="Georgia"/>
                <a:ea typeface="Georgia"/>
                <a:cs typeface="Georgia"/>
              </a:rPr>
              <a:t>And the Spirit bade me go with them, nothing doubting. Moreover these six brethren accompanied me, and we entered into the man’s house: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11:13  |  Acts 11:13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那人就告訴我們，他如何看見一位天使站在他屋裏，說：『你打發人往約帕去，請那稱呼彼得的西門來，</a:t>
            </a:r>
          </a:p>
          <a:p xmlns:a="http://schemas.openxmlformats.org/drawingml/2006/main">
            <a:pPr algn="ctr">
              <a:buNone/>
            </a:pPr>
            <a:r>
              <a:rPr sz="2100">
                <a:solidFill>
                  <a:srgbClr val="FFFFFF"/>
                </a:solidFill>
                <a:latin typeface="Georgia"/>
                <a:ea typeface="Georgia"/>
                <a:cs typeface="Georgia"/>
              </a:rPr>
              <a:t>And he shewed us how he had seen an angel in his house, which stood and said unto him, Send men to Joppa, and call for Simon, whose surname is Peter;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11:14  |  Acts 11:14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他有話告訴你，可以叫你和你的全家得救。』</a:t>
            </a:r>
          </a:p>
          <a:p xmlns:a="http://schemas.openxmlformats.org/drawingml/2006/main">
            <a:pPr algn="ctr">
              <a:buNone/>
            </a:pPr>
            <a:r>
              <a:rPr sz="2800">
                <a:solidFill>
                  <a:srgbClr val="FFFFFF"/>
                </a:solidFill>
                <a:latin typeface="Georgia"/>
                <a:ea typeface="Georgia"/>
                <a:cs typeface="Georgia"/>
              </a:rPr>
              <a:t>Who shall tell thee words, whereby thou and all thy house shall be saved.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11:15  |  Acts 11:15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我一開講，聖靈便降在他們身上，正像當初降在我們身上一樣。</a:t>
            </a:r>
          </a:p>
          <a:p xmlns:a="http://schemas.openxmlformats.org/drawingml/2006/main">
            <a:pPr algn="ctr">
              <a:buNone/>
            </a:pPr>
            <a:r>
              <a:rPr sz="2800">
                <a:solidFill>
                  <a:srgbClr val="FFFFFF"/>
                </a:solidFill>
                <a:latin typeface="Georgia"/>
                <a:ea typeface="Georgia"/>
                <a:cs typeface="Georgia"/>
              </a:rPr>
              <a:t>And as I began to speak, the Holy Ghost fell on them, as on us at the beginning.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11:16  |  Acts 11:16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我就想起主的話說：『約翰是用水施洗，但你們要受聖靈的洗。』</a:t>
            </a:r>
          </a:p>
          <a:p xmlns:a="http://schemas.openxmlformats.org/drawingml/2006/main">
            <a:pPr algn="ctr">
              <a:buNone/>
            </a:pPr>
            <a:r>
              <a:rPr sz="2400">
                <a:solidFill>
                  <a:srgbClr val="FFFFFF"/>
                </a:solidFill>
                <a:latin typeface="Georgia"/>
                <a:ea typeface="Georgia"/>
                <a:cs typeface="Georgia"/>
              </a:rPr>
              <a:t>Then remembered I the word of the Lord, how that he said, John indeed baptized with water; but ye shall be baptized with the Holy Ghost.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11:17  |  Acts 11:17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神既然給他們恩賜，像在我們信主耶穌基督的時候給了我們一樣；我是誰，能攔阻神呢？」</a:t>
            </a:r>
          </a:p>
          <a:p xmlns:a="http://schemas.openxmlformats.org/drawingml/2006/main">
            <a:pPr algn="ctr">
              <a:buNone/>
            </a:pPr>
            <a:r>
              <a:rPr sz="2400">
                <a:solidFill>
                  <a:srgbClr val="FFFFFF"/>
                </a:solidFill>
                <a:latin typeface="Georgia"/>
                <a:ea typeface="Georgia"/>
                <a:cs typeface="Georgia"/>
              </a:rPr>
              <a:t>Forasmuch then as God gave them the like gift as he did unto us, who believed on the Lord Jesus Christ; what was I, that I could withstand God?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11:18  |  Acts 11:18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眾人聽見這話，就不言語了，只歸榮耀與神，說：「這樣看來，神也賜恩給外邦人，叫他們悔改得生命了。」</a:t>
            </a:r>
          </a:p>
          <a:p xmlns:a="http://schemas.openxmlformats.org/drawingml/2006/main">
            <a:pPr algn="ctr">
              <a:buNone/>
            </a:pPr>
            <a:r>
              <a:rPr sz="2400">
                <a:solidFill>
                  <a:srgbClr val="FFFFFF"/>
                </a:solidFill>
                <a:latin typeface="Georgia"/>
                <a:ea typeface="Georgia"/>
                <a:cs typeface="Georgia"/>
              </a:rPr>
              <a:t>When they heard these things, they held their peace, and glorified God, saying, Then hath God also to the Gentiles granted repentance unto life.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11:19  |  Acts 11:19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那些因司提反的事遭患難四散的門徒直走到腓尼基和塞浦路斯，並安提阿；他們不向別人講道，只向猶太人講。</a:t>
            </a:r>
          </a:p>
          <a:p xmlns:a="http://schemas.openxmlformats.org/drawingml/2006/main">
            <a:pPr algn="ctr">
              <a:buNone/>
            </a:pPr>
            <a:r>
              <a:rPr sz="2100">
                <a:solidFill>
                  <a:srgbClr val="FFFFFF"/>
                </a:solidFill>
                <a:latin typeface="Georgia"/>
                <a:ea typeface="Georgia"/>
                <a:cs typeface="Georgia"/>
              </a:rPr>
              <a:t>Now they which were scattered abroad upon the persecution that arose about Stephen travelled as far as Phenice, and Cyprus, and Antioch, preaching the word to none but unto the Jews only.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11:20  |  Acts 11:20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但內中有塞浦路斯和古利奈人，他們到了安提阿也向希臘人傳講主耶穌。</a:t>
            </a:r>
          </a:p>
          <a:p xmlns:a="http://schemas.openxmlformats.org/drawingml/2006/main">
            <a:pPr algn="ctr">
              <a:buNone/>
            </a:pPr>
            <a:r>
              <a:rPr sz="2400">
                <a:solidFill>
                  <a:srgbClr val="FFFFFF"/>
                </a:solidFill>
                <a:latin typeface="Georgia"/>
                <a:ea typeface="Georgia"/>
                <a:cs typeface="Georgia"/>
              </a:rPr>
              <a:t>And some of them were men of Cyprus and Cyrene, which, when they were come to Antioch, spake unto the Grecians, preaching the Lord Jesus.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11:21  |  Acts 11:21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主與他們同在，信而歸主的人就很多了。</a:t>
            </a:r>
          </a:p>
          <a:p xmlns:a="http://schemas.openxmlformats.org/drawingml/2006/main">
            <a:pPr algn="ctr">
              <a:buNone/>
            </a:pPr>
            <a:r>
              <a:rPr sz="2400">
                <a:solidFill>
                  <a:srgbClr val="FFFFFF"/>
                </a:solidFill>
                <a:latin typeface="Georgia"/>
                <a:ea typeface="Georgia"/>
                <a:cs typeface="Georgia"/>
              </a:rPr>
              <a:t>And the hand of the Lord was with them: and a great number believed, and turned unto the Lord.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11:22  |  Acts 11:22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這風聲傳到耶路撒冷教會人的耳中，他們就打發巴拿巴出去，走到安提阿為止。</a:t>
            </a:r>
          </a:p>
          <a:p xmlns:a="http://schemas.openxmlformats.org/drawingml/2006/main">
            <a:pPr algn="ctr">
              <a:buNone/>
            </a:pPr>
            <a:r>
              <a:rPr sz="2100">
                <a:solidFill>
                  <a:srgbClr val="FFFFFF"/>
                </a:solidFill>
                <a:latin typeface="Georgia"/>
                <a:ea typeface="Georgia"/>
                <a:cs typeface="Georgia"/>
              </a:rPr>
              <a:t>Then tidings of these things came unto the ears of the church which was in Jerusalem: and they sent forth Barnabas, that he should go as far as Antioch.</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11:23  |  Acts 11:23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他到了那裏，看見神所賜的恩就歡喜，勸勉眾人，立定心志，恆久靠主。</a:t>
            </a:r>
          </a:p>
          <a:p xmlns:a="http://schemas.openxmlformats.org/drawingml/2006/main">
            <a:pPr algn="ctr">
              <a:buNone/>
            </a:pPr>
            <a:r>
              <a:rPr sz="2400">
                <a:solidFill>
                  <a:srgbClr val="FFFFFF"/>
                </a:solidFill>
                <a:latin typeface="Georgia"/>
                <a:ea typeface="Georgia"/>
                <a:cs typeface="Georgia"/>
              </a:rPr>
              <a:t>Who, when he came, and had seen the grace of God, was glad, and exhorted them all, that with purpose of heart they would cleave unto the Lord.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11:24  |  Acts 11:24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這巴拿巴原是個好人，被聖靈充滿，大有信心。於是有許多人歸服了主。</a:t>
            </a:r>
          </a:p>
          <a:p xmlns:a="http://schemas.openxmlformats.org/drawingml/2006/main">
            <a:pPr algn="ctr">
              <a:buNone/>
            </a:pPr>
            <a:r>
              <a:rPr sz="2400">
                <a:solidFill>
                  <a:srgbClr val="FFFFFF"/>
                </a:solidFill>
                <a:latin typeface="Georgia"/>
                <a:ea typeface="Georgia"/>
                <a:cs typeface="Georgia"/>
              </a:rPr>
              <a:t>For he was a good man, and full of the Holy Ghost and of faith: and much people was added unto the Lord.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11:25  |  Acts 11:25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他又往大數去找掃羅，</a:t>
            </a:r>
          </a:p>
          <a:p xmlns:a="http://schemas.openxmlformats.org/drawingml/2006/main">
            <a:pPr algn="ctr">
              <a:buNone/>
            </a:pPr>
            <a:r>
              <a:rPr sz="2800">
                <a:solidFill>
                  <a:srgbClr val="FFFFFF"/>
                </a:solidFill>
                <a:latin typeface="Georgia"/>
                <a:ea typeface="Georgia"/>
                <a:cs typeface="Georgia"/>
              </a:rPr>
              <a:t>Then departed Barnabas to Tarsus, for to seek Saul:</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11:26  |  Acts 11:26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找着了，就帶他到安提阿去。他們足有一年的工夫和教會一同聚集，教訓了許多人。門徒稱為「基督徒」是從安提阿起首。</a:t>
            </a:r>
          </a:p>
          <a:p xmlns:a="http://schemas.openxmlformats.org/drawingml/2006/main">
            <a:pPr algn="ctr">
              <a:buNone/>
            </a:pPr>
            <a:r>
              <a:rPr sz="2100">
                <a:solidFill>
                  <a:srgbClr val="FFFFFF"/>
                </a:solidFill>
                <a:latin typeface="Georgia"/>
                <a:ea typeface="Georgia"/>
                <a:cs typeface="Georgia"/>
              </a:rPr>
              <a:t>And when he had found him, he brought him unto Antioch. And it came to pass, that a whole year they assembled themselves with the church, and taught much people. And the disciples were called Christians first in Antioch.</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11:27  |  Acts 11:27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當那些日子，有幾位先知從耶路撒冷下到安提阿。</a:t>
            </a:r>
          </a:p>
          <a:p xmlns:a="http://schemas.openxmlformats.org/drawingml/2006/main">
            <a:pPr algn="ctr">
              <a:buNone/>
            </a:pPr>
            <a:r>
              <a:rPr sz="2800">
                <a:solidFill>
                  <a:srgbClr val="FFFFFF"/>
                </a:solidFill>
                <a:latin typeface="Georgia"/>
                <a:ea typeface="Georgia"/>
                <a:cs typeface="Georgia"/>
              </a:rPr>
              <a:t>And in these days came prophets from Jerusalem unto Antioch.</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11:28  |  Acts 11:28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內中有一位，名叫亞迦布，站起來，藉着[聖]靈指明天下將有大饑荒。（這事到克勞第年間果然有了。）</a:t>
            </a:r>
          </a:p>
          <a:p xmlns:a="http://schemas.openxmlformats.org/drawingml/2006/main">
            <a:pPr algn="ctr">
              <a:buNone/>
            </a:pPr>
            <a:r>
              <a:rPr sz="2100">
                <a:solidFill>
                  <a:srgbClr val="FFFFFF"/>
                </a:solidFill>
                <a:latin typeface="Georgia"/>
                <a:ea typeface="Georgia"/>
                <a:cs typeface="Georgia"/>
              </a:rPr>
              <a:t>And there stood up one of them named Agabus, and signified by the Spirit that there should be great dearth throughout all the world: which came to pass in the days of Claudius Cæsar.</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11:29  |  Acts 11:29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於是門徒定意照各人的力量捐錢，送去供給住在猶太的弟兄。</a:t>
            </a:r>
          </a:p>
          <a:p xmlns:a="http://schemas.openxmlformats.org/drawingml/2006/main">
            <a:pPr algn="ctr">
              <a:buNone/>
            </a:pPr>
            <a:r>
              <a:rPr sz="2400">
                <a:solidFill>
                  <a:srgbClr val="FFFFFF"/>
                </a:solidFill>
                <a:latin typeface="Georgia"/>
                <a:ea typeface="Georgia"/>
                <a:cs typeface="Georgia"/>
              </a:rPr>
              <a:t>Then the disciples, every man according to his ability, determined to send relief unto the brethren which dwelt in Judæa:</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11:30  |  Acts 11:30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他們就這樣行，把捐項託巴拿巴和掃羅送到眾長老那裏。</a:t>
            </a:r>
          </a:p>
          <a:p xmlns:a="http://schemas.openxmlformats.org/drawingml/2006/main">
            <a:pPr algn="ctr">
              <a:buNone/>
            </a:pPr>
            <a:r>
              <a:rPr sz="2400">
                <a:solidFill>
                  <a:srgbClr val="FFFFFF"/>
                </a:solidFill>
                <a:latin typeface="Georgia"/>
                <a:ea typeface="Georgia"/>
                <a:cs typeface="Georgia"/>
              </a:rPr>
              <a:t>Which also they did, and sent it to the elders by the hands of Barnabas and Saul.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2026-08-30T07:05:25.6430000Z</dcterms:created>
  <dcterms:modified xsi:type="dcterms:W3CDTF">2026-08-30T07:05:25.6430000Z</dcterms:modified>
</coreProperties>
</file>