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aa57e4c5df7451f" /><Relationship Type="http://schemas.openxmlformats.org/officeDocument/2006/relationships/extended-properties" Target="/docProps/app.xml" Id="Rd1cc281ae188446d" /><Relationship Type="http://schemas.openxmlformats.org/officeDocument/2006/relationships/officeDocument" Target="/ppt/presentation.xml" Id="Rbdaa43a97459409e" /></Relationships>
</file>

<file path=ppt/presentation.xml><?xml version="1.0" encoding="utf-8"?>
<p:presentation xmlns:p="http://schemas.openxmlformats.org/presentationml/2006/main">
  <p:sldMasterIdLst>
    <p:sldMasterId xmlns:r="http://schemas.openxmlformats.org/officeDocument/2006/relationships" id="2147483648" r:id="R2b50732d45e543eb"/>
  </p:sldMasterIdLst>
  <p:notesMasterIdLst>
    <p:notesMasterId xmlns:r="http://schemas.openxmlformats.org/officeDocument/2006/relationships" r:id="Ra47ed397965f4da2"/>
  </p:notesMasterIdLst>
  <p:sldIdLst>
    <p:sldId xmlns:r="http://schemas.openxmlformats.org/officeDocument/2006/relationships" id="256" r:id="R160f6d916ce4485c"/>
    <p:sldId xmlns:r="http://schemas.openxmlformats.org/officeDocument/2006/relationships" id="257" r:id="Re0e274af7ba0457c"/>
    <p:sldId xmlns:r="http://schemas.openxmlformats.org/officeDocument/2006/relationships" id="258" r:id="R4404bdcbfb0840e4"/>
    <p:sldId xmlns:r="http://schemas.openxmlformats.org/officeDocument/2006/relationships" id="259" r:id="Rb5711b2c1ad94157"/>
    <p:sldId xmlns:r="http://schemas.openxmlformats.org/officeDocument/2006/relationships" id="260" r:id="R3a1b9f06c4834655"/>
    <p:sldId xmlns:r="http://schemas.openxmlformats.org/officeDocument/2006/relationships" id="261" r:id="R1f8a6de49506426d"/>
    <p:sldId xmlns:r="http://schemas.openxmlformats.org/officeDocument/2006/relationships" id="262" r:id="R2e932f3d949a4508"/>
    <p:sldId xmlns:r="http://schemas.openxmlformats.org/officeDocument/2006/relationships" id="263" r:id="R460f383b1c3f4def"/>
    <p:sldId xmlns:r="http://schemas.openxmlformats.org/officeDocument/2006/relationships" id="264" r:id="R81fac8114c6740ea"/>
    <p:sldId xmlns:r="http://schemas.openxmlformats.org/officeDocument/2006/relationships" id="265" r:id="R3fc11b2cbc1e4db6"/>
    <p:sldId xmlns:r="http://schemas.openxmlformats.org/officeDocument/2006/relationships" id="266" r:id="R98a0adf9cbc2457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9f5050256b64c2b" /><Relationship Type="http://schemas.openxmlformats.org/officeDocument/2006/relationships/slideMaster" Target="/ppt/slideMasters/slideMaster1.xml" Id="R2b50732d45e543eb" /><Relationship Type="http://schemas.openxmlformats.org/officeDocument/2006/relationships/notesMaster" Target="/ppt/notesMasters/notesMaster1.xml" Id="Ra47ed397965f4da2" /><Relationship Type="http://schemas.openxmlformats.org/officeDocument/2006/relationships/presProps" Target="/ppt/presProps.xml" Id="R8b99482bad0f4de7" /><Relationship Type="http://schemas.openxmlformats.org/officeDocument/2006/relationships/tableStyles" Target="/ppt/tableStyles.xml" Id="Ra979200808a74945" /><Relationship Type="http://schemas.openxmlformats.org/officeDocument/2006/relationships/slide" Target="/ppt/slides/slide1.xml" Id="R160f6d916ce4485c" /><Relationship Type="http://schemas.openxmlformats.org/officeDocument/2006/relationships/slide" Target="/ppt/slides/slide2.xml" Id="Re0e274af7ba0457c" /><Relationship Type="http://schemas.openxmlformats.org/officeDocument/2006/relationships/slide" Target="/ppt/slides/slide3.xml" Id="R4404bdcbfb0840e4" /><Relationship Type="http://schemas.openxmlformats.org/officeDocument/2006/relationships/slide" Target="/ppt/slides/slide4.xml" Id="Rb5711b2c1ad94157" /><Relationship Type="http://schemas.openxmlformats.org/officeDocument/2006/relationships/slide" Target="/ppt/slides/slide5.xml" Id="R3a1b9f06c4834655" /><Relationship Type="http://schemas.openxmlformats.org/officeDocument/2006/relationships/slide" Target="/ppt/slides/slide6.xml" Id="R1f8a6de49506426d" /><Relationship Type="http://schemas.openxmlformats.org/officeDocument/2006/relationships/slide" Target="/ppt/slides/slide7.xml" Id="R2e932f3d949a4508" /><Relationship Type="http://schemas.openxmlformats.org/officeDocument/2006/relationships/slide" Target="/ppt/slides/slide8.xml" Id="R460f383b1c3f4def" /><Relationship Type="http://schemas.openxmlformats.org/officeDocument/2006/relationships/slide" Target="/ppt/slides/slide9.xml" Id="R81fac8114c6740ea" /><Relationship Type="http://schemas.openxmlformats.org/officeDocument/2006/relationships/slide" Target="/ppt/slides/slide10.xml" Id="R3fc11b2cbc1e4db6" /><Relationship Type="http://schemas.openxmlformats.org/officeDocument/2006/relationships/slide" Target="/ppt/slides/slide11.xml" Id="R98a0adf9cbc2457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d214a31abea40e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466ad542d9c48e9" /><Relationship Type="http://schemas.openxmlformats.org/officeDocument/2006/relationships/notesMaster" Target="/ppt/notesMasters/notesMaster1.xml" Id="R46879bcf85224a56" /></Relationships>
</file>

<file path=ppt/notesSlides/_rels/notesSlide2.xml.rels>&#65279;<?xml version="1.0" encoding="utf-8"?><Relationships xmlns="http://schemas.openxmlformats.org/package/2006/relationships"><Relationship Type="http://schemas.openxmlformats.org/officeDocument/2006/relationships/slide" Target="/ppt/slides/slide2.xml" Id="Ra7280a2b924d4dd6" /><Relationship Type="http://schemas.openxmlformats.org/officeDocument/2006/relationships/notesMaster" Target="/ppt/notesMasters/notesMaster1.xml" Id="R76b209b5a31443c1" /></Relationships>
</file>

<file path=ppt/notesSlides/_rels/notesSlide3.xml.rels>&#65279;<?xml version="1.0" encoding="utf-8"?><Relationships xmlns="http://schemas.openxmlformats.org/package/2006/relationships"><Relationship Type="http://schemas.openxmlformats.org/officeDocument/2006/relationships/slide" Target="/ppt/slides/slide3.xml" Id="R46de6a5a92c74114" /><Relationship Type="http://schemas.openxmlformats.org/officeDocument/2006/relationships/notesMaster" Target="/ppt/notesMasters/notesMaster1.xml" Id="R454e2bcff9f14566" /></Relationships>
</file>

<file path=ppt/notesSlides/_rels/notesSlide4.xml.rels>&#65279;<?xml version="1.0" encoding="utf-8"?><Relationships xmlns="http://schemas.openxmlformats.org/package/2006/relationships"><Relationship Type="http://schemas.openxmlformats.org/officeDocument/2006/relationships/slide" Target="/ppt/slides/slide4.xml" Id="Rc91b423916f842b6" /><Relationship Type="http://schemas.openxmlformats.org/officeDocument/2006/relationships/notesMaster" Target="/ppt/notesMasters/notesMaster1.xml" Id="Rcda40dfedc5843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8684135f0e9849ee" /><Relationship Type="http://schemas.openxmlformats.org/officeDocument/2006/relationships/notesMaster" Target="/ppt/notesMasters/notesMaster1.xml" Id="Rd1c0e6a862a94d46" /></Relationships>
</file>

<file path=ppt/notesSlides/_rels/notesSlide6.xml.rels>&#65279;<?xml version="1.0" encoding="utf-8"?><Relationships xmlns="http://schemas.openxmlformats.org/package/2006/relationships"><Relationship Type="http://schemas.openxmlformats.org/officeDocument/2006/relationships/slide" Target="/ppt/slides/slide6.xml" Id="R3f1682a1d5e446af" /><Relationship Type="http://schemas.openxmlformats.org/officeDocument/2006/relationships/notesMaster" Target="/ppt/notesMasters/notesMaster1.xml" Id="Rb04702ec4cfb49f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015f45e89904f93" /><Relationship Type="http://schemas.openxmlformats.org/officeDocument/2006/relationships/notesMaster" Target="/ppt/notesMasters/notesMaster1.xml" Id="R8bb438841f9341b3" /></Relationships>
</file>

<file path=ppt/notesSlides/_rels/notesSlide8.xml.rels>&#65279;<?xml version="1.0" encoding="utf-8"?><Relationships xmlns="http://schemas.openxmlformats.org/package/2006/relationships"><Relationship Type="http://schemas.openxmlformats.org/officeDocument/2006/relationships/slide" Target="/ppt/slides/slide8.xml" Id="Ra3fb2803d7594a58" /><Relationship Type="http://schemas.openxmlformats.org/officeDocument/2006/relationships/notesMaster" Target="/ppt/notesMasters/notesMaster1.xml" Id="R3a5436c5a1ca4b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f4c0de55fa484856" /><Relationship Type="http://schemas.openxmlformats.org/officeDocument/2006/relationships/notesMaster" Target="/ppt/notesMasters/notesMaster1.xml" Id="R5c4c2991bc584d2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19e07637d794877" /><Relationship Type="http://schemas.openxmlformats.org/officeDocument/2006/relationships/notesMaster" Target="/ppt/notesMasters/notesMaster1.xml" Id="R2d0358cd74744e1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e39e3cf74d4076" /><Relationship Type="http://schemas.openxmlformats.org/officeDocument/2006/relationships/notesMaster" Target="/ppt/notesMasters/notesMaster1.xml" Id="Re2182212271343f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e080f61a1dd415d" /><Relationship Type="http://schemas.openxmlformats.org/officeDocument/2006/relationships/image" Target="/ppt/media/image.png" Id="R73081e85070b425e" /><Relationship Type="http://schemas.openxmlformats.org/officeDocument/2006/relationships/image" Target="/ppt/media/image2.png" Id="R3b719cd023a849a1" /><Relationship Type="http://schemas.openxmlformats.org/officeDocument/2006/relationships/image" Target="/ppt/media/image.jpeg" Id="R03f1d950a18a4b8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77477186e4a4e7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3081e85070b425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b719cd023a849a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3f1d950a18a4b8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96a0af48e064a1b" /><Relationship Type="http://schemas.openxmlformats.org/officeDocument/2006/relationships/slideLayout" Target="/ppt/slideLayouts/slideLayout1.xml" Id="R70e3699064eb4846" /><Relationship Type="http://schemas.openxmlformats.org/officeDocument/2006/relationships/slideLayout" Target="/ppt/slideLayouts/slideLayout2.xml" Id="R89fed3ba3ce44e1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0e3699064eb4846"/>
    <p:sldLayoutId xmlns:r="http://schemas.openxmlformats.org/officeDocument/2006/relationships" id="2147483650" r:id="R89fed3ba3ce44e1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20f4f6d11fb4924" /><Relationship Type="http://schemas.openxmlformats.org/officeDocument/2006/relationships/notesSlide" Target="/ppt/notesSlides/notesSlide1.xml" Id="Rfdc23e1a2ee34d3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e32d0efff554698" /><Relationship Type="http://schemas.openxmlformats.org/officeDocument/2006/relationships/notesSlide" Target="/ppt/notesSlides/notesSlide2.xml" Id="R62150c9161b640d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a507a52f2124dee" /><Relationship Type="http://schemas.openxmlformats.org/officeDocument/2006/relationships/notesSlide" Target="/ppt/notesSlides/notesSlide3.xml" Id="R5d7d789a09e2469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7938e4c9a384f56" /><Relationship Type="http://schemas.openxmlformats.org/officeDocument/2006/relationships/notesSlide" Target="/ppt/notesSlides/notesSlide4.xml" Id="Rc87cf8ad0b69433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6b351aa431e47b9" /><Relationship Type="http://schemas.openxmlformats.org/officeDocument/2006/relationships/notesSlide" Target="/ppt/notesSlides/notesSlide5.xml" Id="R7bb6cfab2fef490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479db1b5e4b4ec6" /><Relationship Type="http://schemas.openxmlformats.org/officeDocument/2006/relationships/notesSlide" Target="/ppt/notesSlides/notesSlide6.xml" Id="R53e4aafee8e9497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e6d1b2090da4480" /><Relationship Type="http://schemas.openxmlformats.org/officeDocument/2006/relationships/notesSlide" Target="/ppt/notesSlides/notesSlide7.xml" Id="R9e50bce810c1469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771800e37b9498b" /><Relationship Type="http://schemas.openxmlformats.org/officeDocument/2006/relationships/notesSlide" Target="/ppt/notesSlides/notesSlide8.xml" Id="R0c4d425d358a48b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33ca4e8ac444997" /><Relationship Type="http://schemas.openxmlformats.org/officeDocument/2006/relationships/notesSlide" Target="/ppt/notesSlides/notesSlide9.xml" Id="Rc9fee08acc8c4e8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e070ac6f7ae49c5" /><Relationship Type="http://schemas.openxmlformats.org/officeDocument/2006/relationships/notesSlide" Target="/ppt/notesSlides/notesSlide10.xml" Id="Rdc26d33b75b447c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9adcca78d174fa9" /><Relationship Type="http://schemas.openxmlformats.org/officeDocument/2006/relationships/notesSlide" Target="/ppt/notesSlides/notesSlide11.xml" Id="R78c11135626e4ad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以斯帖記第7章</a:t>
            </a:r>
          </a:p>
          <a:p xmlns:a="http://schemas.openxmlformats.org/drawingml/2006/main">
            <a:pPr algn="ctr">
              <a:buNone/>
            </a:pPr>
            <a:r>
              <a:rPr sz="2000">
                <a:solidFill>
                  <a:srgbClr val="FFFFFF"/>
                </a:solidFill>
                <a:latin typeface="Georgia"/>
                <a:ea typeface="Georgia"/>
                <a:cs typeface="Georgia"/>
              </a:rPr>
              <a:t>Esther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7:1  |  Esther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王帶着哈曼來赴王后以斯帖的筵席。</a:t>
            </a:r>
          </a:p>
          <a:p xmlns:a="http://schemas.openxmlformats.org/drawingml/2006/main">
            <a:pPr algn="ctr">
              <a:buNone/>
            </a:pPr>
            <a:r>
              <a:rPr sz="2800">
                <a:solidFill>
                  <a:srgbClr val="FFFFFF"/>
                </a:solidFill>
                <a:latin typeface="Georgia"/>
                <a:ea typeface="Georgia"/>
                <a:cs typeface="Georgia"/>
              </a:rPr>
              <a:t>So the king and Haman came to banquet with Esther the queen.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7:2  |  Esther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這第二次在酒席筵前，王又問以斯帖說：「王后以斯帖啊，你要甚麼，我必賜給你；你求甚麼，*就是國的一半也必[為你]成就。」</a:t>
            </a:r>
          </a:p>
          <a:p xmlns:a="http://schemas.openxmlformats.org/drawingml/2006/main">
            <a:pPr algn="ctr">
              <a:buNone/>
            </a:pPr>
            <a:r>
              <a:rPr sz="1800">
                <a:solidFill>
                  <a:srgbClr val="FFFFFF"/>
                </a:solidFill>
                <a:latin typeface="Georgia"/>
                <a:ea typeface="Georgia"/>
                <a:cs typeface="Georgia"/>
              </a:rPr>
              <a:t>And the king said again unto Esther on the second day at the banquet of wine, What is thy petition, queen Esther? and it shall be granted thee: and what is thy request? and it shall be performed, even to the half of the kingdom.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7:3  |  Esther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王后以斯帖回答說：「我若在王眼前蒙恩，王若以為美，我所願的，是願王將我的性命賜給我；我所求的，是求王將我的本族賜給我。</a:t>
            </a:r>
          </a:p>
          <a:p xmlns:a="http://schemas.openxmlformats.org/drawingml/2006/main">
            <a:pPr algn="ctr">
              <a:buNone/>
            </a:pPr>
            <a:r>
              <a:rPr sz="2100">
                <a:solidFill>
                  <a:srgbClr val="FFFFFF"/>
                </a:solidFill>
                <a:latin typeface="Georgia"/>
                <a:ea typeface="Georgia"/>
                <a:cs typeface="Georgia"/>
              </a:rPr>
              <a:t>Then Esther the queen answered and said, If I have found favour in thy sight, O king, and if it please the king, let my life be given me at my petition, and my people at my request: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7:4  |  Esther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因我和我的本族被賣了，要剪除殺戮滅絕我們。我們若被賣為奴為婢，我也閉口不言；但王的損失，敵人萬不能補足。」</a:t>
            </a:r>
          </a:p>
          <a:p xmlns:a="http://schemas.openxmlformats.org/drawingml/2006/main">
            <a:pPr algn="ctr">
              <a:buNone/>
            </a:pPr>
            <a:r>
              <a:rPr sz="2100">
                <a:solidFill>
                  <a:srgbClr val="FFFFFF"/>
                </a:solidFill>
                <a:latin typeface="Georgia"/>
                <a:ea typeface="Georgia"/>
                <a:cs typeface="Georgia"/>
              </a:rPr>
              <a:t>For we are sold, I and my people, to be destroyed, to be slain, and to perish. But if we had been sold for bondmen and bondwomen, I had held my tongue, although the enemy could not countervail the king’s damage.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7:5  |  Esther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亞哈隨魯王問王后以斯帖說：「擅敢起意如此行的是誰？這人在哪裏呢？」</a:t>
            </a:r>
          </a:p>
          <a:p xmlns:a="http://schemas.openxmlformats.org/drawingml/2006/main">
            <a:pPr algn="ctr">
              <a:buNone/>
            </a:pPr>
            <a:r>
              <a:rPr sz="2400">
                <a:solidFill>
                  <a:srgbClr val="FFFFFF"/>
                </a:solidFill>
                <a:latin typeface="Georgia"/>
                <a:ea typeface="Georgia"/>
                <a:cs typeface="Georgia"/>
              </a:rPr>
              <a:t>Then the king Ahasuerus answered and said unto Esther the queen, Who is he, and where is he, that durst presume in his heart to do so?</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7:6  |  Esther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以斯帖說：「仇人敵人就是這惡人哈曼！」 哈曼在王和王后面前就甚驚惶。</a:t>
            </a:r>
          </a:p>
          <a:p xmlns:a="http://schemas.openxmlformats.org/drawingml/2006/main">
            <a:pPr algn="ctr">
              <a:buNone/>
            </a:pPr>
            <a:r>
              <a:rPr sz="2400">
                <a:solidFill>
                  <a:srgbClr val="FFFFFF"/>
                </a:solidFill>
                <a:latin typeface="Georgia"/>
                <a:ea typeface="Georgia"/>
                <a:cs typeface="Georgia"/>
              </a:rPr>
              <a:t>And Esther said, The adversary and enemy is this wicked Haman. Then Haman was afraid before the king and the queen.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7:7  |  Esther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王便大怒，起來離開酒席往御園去了。哈曼見王定意要加罪與他，就起來，求王后以斯帖救命。</a:t>
            </a:r>
          </a:p>
          <a:p xmlns:a="http://schemas.openxmlformats.org/drawingml/2006/main">
            <a:pPr algn="ctr">
              <a:buNone/>
            </a:pPr>
            <a:r>
              <a:rPr sz="1800">
                <a:solidFill>
                  <a:srgbClr val="FFFFFF"/>
                </a:solidFill>
                <a:latin typeface="Georgia"/>
                <a:ea typeface="Georgia"/>
                <a:cs typeface="Georgia"/>
              </a:rPr>
              <a:t>And the king arising from the banquet of wine in his wrath went into the palace garden: and Haman stood up to make request for his life to Esther the queen; for he saw that there was evil determined against him by the king.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7:8  |  Esther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王從御園回到酒席之處，見哈曼伏在以斯帖所靠的榻上；王說：「他竟敢在宮內、在我面前凌辱王后嗎？」這話一出王口，人就蒙了哈曼的臉。</a:t>
            </a:r>
          </a:p>
          <a:p xmlns:a="http://schemas.openxmlformats.org/drawingml/2006/main">
            <a:pPr algn="ctr">
              <a:buNone/>
            </a:pPr>
            <a:r>
              <a:rPr sz="1800">
                <a:solidFill>
                  <a:srgbClr val="FFFFFF"/>
                </a:solidFill>
                <a:latin typeface="Georgia"/>
                <a:ea typeface="Georgia"/>
                <a:cs typeface="Georgia"/>
              </a:rPr>
              <a:t>Then the king returned out of the palace garden into the place of the banquet of wine; and Haman was fallen upon the bed whereon Esther was. Then said the king, Will he force the queen also before me in the house? As the word went out of the king’s mouth, they covered Haman’s face.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7:9  |  Esther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伺候王的一個太監名叫哈波拿，說：「哈曼為那救王有功的末底改做了五丈高的木架，現今立在哈曼家裏。」王說：「把哈曼掛在其上。」</a:t>
            </a:r>
          </a:p>
          <a:p xmlns:a="http://schemas.openxmlformats.org/drawingml/2006/main">
            <a:pPr algn="ctr">
              <a:buNone/>
            </a:pPr>
            <a:r>
              <a:rPr sz="1800">
                <a:solidFill>
                  <a:srgbClr val="FFFFFF"/>
                </a:solidFill>
                <a:latin typeface="Georgia"/>
                <a:ea typeface="Georgia"/>
                <a:cs typeface="Georgia"/>
              </a:rPr>
              <a:t>And Harbonah, one of the chamberlains, said before the king, Behold also, the gallows fifty cubits high, which Haman had made for Mordecai, who had spoken good for the king, standeth in the house of Haman. Then the king said, Hang him thereon.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7:10  |  Esther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於是人將哈曼掛在他為末底改所預備的木架上。王的忿怒這才止息。</a:t>
            </a:r>
          </a:p>
          <a:p xmlns:a="http://schemas.openxmlformats.org/drawingml/2006/main">
            <a:pPr algn="ctr">
              <a:buNone/>
            </a:pPr>
            <a:r>
              <a:rPr sz="2400">
                <a:solidFill>
                  <a:srgbClr val="FFFFFF"/>
                </a:solidFill>
                <a:latin typeface="Georgia"/>
                <a:ea typeface="Georgia"/>
                <a:cs typeface="Georgia"/>
              </a:rPr>
              <a:t>So they hanged Haman on the gallows that he had prepared for Mordecai. Then was the king’s wrath pacified.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2026-08-30T03:53:31.9890000Z</dcterms:created>
  <dcterms:modified xsi:type="dcterms:W3CDTF">2026-08-30T03:53:31.9890000Z</dcterms:modified>
</coreProperties>
</file>