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68341049c544935" /><Relationship Type="http://schemas.openxmlformats.org/officeDocument/2006/relationships/extended-properties" Target="/docProps/app.xml" Id="Rd5fb8e43c7d74e9b" /><Relationship Type="http://schemas.openxmlformats.org/officeDocument/2006/relationships/officeDocument" Target="/ppt/presentation.xml" Id="R8e5013778bb34aa0" /></Relationships>
</file>

<file path=ppt/presentation.xml><?xml version="1.0" encoding="utf-8"?>
<p:presentation xmlns:p="http://schemas.openxmlformats.org/presentationml/2006/main">
  <p:sldMasterIdLst>
    <p:sldMasterId xmlns:r="http://schemas.openxmlformats.org/officeDocument/2006/relationships" id="2147483648" r:id="R1c2199ca9582403e"/>
  </p:sldMasterIdLst>
  <p:notesMasterIdLst>
    <p:notesMasterId xmlns:r="http://schemas.openxmlformats.org/officeDocument/2006/relationships" r:id="Rb7c8bbe8df8e45b4"/>
  </p:notesMasterIdLst>
  <p:sldIdLst>
    <p:sldId xmlns:r="http://schemas.openxmlformats.org/officeDocument/2006/relationships" id="256" r:id="R0a430743ed894276"/>
    <p:sldId xmlns:r="http://schemas.openxmlformats.org/officeDocument/2006/relationships" id="257" r:id="R87a081b499a84d36"/>
    <p:sldId xmlns:r="http://schemas.openxmlformats.org/officeDocument/2006/relationships" id="258" r:id="R4cdb34711565451b"/>
    <p:sldId xmlns:r="http://schemas.openxmlformats.org/officeDocument/2006/relationships" id="259" r:id="Re1919ee8daec4d21"/>
    <p:sldId xmlns:r="http://schemas.openxmlformats.org/officeDocument/2006/relationships" id="260" r:id="R98820ccfc28b4bb3"/>
    <p:sldId xmlns:r="http://schemas.openxmlformats.org/officeDocument/2006/relationships" id="261" r:id="R62651e42294749b5"/>
    <p:sldId xmlns:r="http://schemas.openxmlformats.org/officeDocument/2006/relationships" id="262" r:id="R3e10dec770564518"/>
    <p:sldId xmlns:r="http://schemas.openxmlformats.org/officeDocument/2006/relationships" id="263" r:id="R495d99a505884829"/>
    <p:sldId xmlns:r="http://schemas.openxmlformats.org/officeDocument/2006/relationships" id="264" r:id="R497e1f8036984213"/>
    <p:sldId xmlns:r="http://schemas.openxmlformats.org/officeDocument/2006/relationships" id="265" r:id="Ra45825990f704313"/>
    <p:sldId xmlns:r="http://schemas.openxmlformats.org/officeDocument/2006/relationships" id="266" r:id="R381ab24207614434"/>
    <p:sldId xmlns:r="http://schemas.openxmlformats.org/officeDocument/2006/relationships" id="267" r:id="Rb55612e77c654394"/>
    <p:sldId xmlns:r="http://schemas.openxmlformats.org/officeDocument/2006/relationships" id="268" r:id="R25b88618591340b3"/>
    <p:sldId xmlns:r="http://schemas.openxmlformats.org/officeDocument/2006/relationships" id="269" r:id="R372d2ca0d07f4ae6"/>
    <p:sldId xmlns:r="http://schemas.openxmlformats.org/officeDocument/2006/relationships" id="270" r:id="Ra48456bf56024c9b"/>
    <p:sldId xmlns:r="http://schemas.openxmlformats.org/officeDocument/2006/relationships" id="271" r:id="Re818f854289a449b"/>
    <p:sldId xmlns:r="http://schemas.openxmlformats.org/officeDocument/2006/relationships" id="272" r:id="Rbc3185face3143ea"/>
    <p:sldId xmlns:r="http://schemas.openxmlformats.org/officeDocument/2006/relationships" id="273" r:id="R9409c16a068f4c12"/>
    <p:sldId xmlns:r="http://schemas.openxmlformats.org/officeDocument/2006/relationships" id="274" r:id="Re5f4a662d6304739"/>
    <p:sldId xmlns:r="http://schemas.openxmlformats.org/officeDocument/2006/relationships" id="275" r:id="Rb987261656e54aca"/>
    <p:sldId xmlns:r="http://schemas.openxmlformats.org/officeDocument/2006/relationships" id="276" r:id="Raf472b5194954ee7"/>
    <p:sldId xmlns:r="http://schemas.openxmlformats.org/officeDocument/2006/relationships" id="277" r:id="R68bfdb26947848e3"/>
    <p:sldId xmlns:r="http://schemas.openxmlformats.org/officeDocument/2006/relationships" id="278" r:id="Rb3c5183232fb4ff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ac5969de0294acd" /><Relationship Type="http://schemas.openxmlformats.org/officeDocument/2006/relationships/slideMaster" Target="/ppt/slideMasters/slideMaster1.xml" Id="R1c2199ca9582403e" /><Relationship Type="http://schemas.openxmlformats.org/officeDocument/2006/relationships/notesMaster" Target="/ppt/notesMasters/notesMaster1.xml" Id="Rb7c8bbe8df8e45b4" /><Relationship Type="http://schemas.openxmlformats.org/officeDocument/2006/relationships/presProps" Target="/ppt/presProps.xml" Id="R4a2702c962bd4601" /><Relationship Type="http://schemas.openxmlformats.org/officeDocument/2006/relationships/tableStyles" Target="/ppt/tableStyles.xml" Id="R598ab7c4a9e644e7" /><Relationship Type="http://schemas.openxmlformats.org/officeDocument/2006/relationships/slide" Target="/ppt/slides/slide1.xml" Id="R0a430743ed894276" /><Relationship Type="http://schemas.openxmlformats.org/officeDocument/2006/relationships/slide" Target="/ppt/slides/slide2.xml" Id="R87a081b499a84d36" /><Relationship Type="http://schemas.openxmlformats.org/officeDocument/2006/relationships/slide" Target="/ppt/slides/slide3.xml" Id="R4cdb34711565451b" /><Relationship Type="http://schemas.openxmlformats.org/officeDocument/2006/relationships/slide" Target="/ppt/slides/slide4.xml" Id="Re1919ee8daec4d21" /><Relationship Type="http://schemas.openxmlformats.org/officeDocument/2006/relationships/slide" Target="/ppt/slides/slide5.xml" Id="R98820ccfc28b4bb3" /><Relationship Type="http://schemas.openxmlformats.org/officeDocument/2006/relationships/slide" Target="/ppt/slides/slide6.xml" Id="R62651e42294749b5" /><Relationship Type="http://schemas.openxmlformats.org/officeDocument/2006/relationships/slide" Target="/ppt/slides/slide7.xml" Id="R3e10dec770564518" /><Relationship Type="http://schemas.openxmlformats.org/officeDocument/2006/relationships/slide" Target="/ppt/slides/slide8.xml" Id="R495d99a505884829" /><Relationship Type="http://schemas.openxmlformats.org/officeDocument/2006/relationships/slide" Target="/ppt/slides/slide9.xml" Id="R497e1f8036984213" /><Relationship Type="http://schemas.openxmlformats.org/officeDocument/2006/relationships/slide" Target="/ppt/slides/slide10.xml" Id="Ra45825990f704313" /><Relationship Type="http://schemas.openxmlformats.org/officeDocument/2006/relationships/slide" Target="/ppt/slides/slide11.xml" Id="R381ab24207614434" /><Relationship Type="http://schemas.openxmlformats.org/officeDocument/2006/relationships/slide" Target="/ppt/slides/slide12.xml" Id="Rb55612e77c654394" /><Relationship Type="http://schemas.openxmlformats.org/officeDocument/2006/relationships/slide" Target="/ppt/slides/slide13.xml" Id="R25b88618591340b3" /><Relationship Type="http://schemas.openxmlformats.org/officeDocument/2006/relationships/slide" Target="/ppt/slides/slide14.xml" Id="R372d2ca0d07f4ae6" /><Relationship Type="http://schemas.openxmlformats.org/officeDocument/2006/relationships/slide" Target="/ppt/slides/slide15.xml" Id="Ra48456bf56024c9b" /><Relationship Type="http://schemas.openxmlformats.org/officeDocument/2006/relationships/slide" Target="/ppt/slides/slide16.xml" Id="Re818f854289a449b" /><Relationship Type="http://schemas.openxmlformats.org/officeDocument/2006/relationships/slide" Target="/ppt/slides/slide17.xml" Id="Rbc3185face3143ea" /><Relationship Type="http://schemas.openxmlformats.org/officeDocument/2006/relationships/slide" Target="/ppt/slides/slide18.xml" Id="R9409c16a068f4c12" /><Relationship Type="http://schemas.openxmlformats.org/officeDocument/2006/relationships/slide" Target="/ppt/slides/slide19.xml" Id="Re5f4a662d6304739" /><Relationship Type="http://schemas.openxmlformats.org/officeDocument/2006/relationships/slide" Target="/ppt/slides/slide20.xml" Id="Rb987261656e54aca" /><Relationship Type="http://schemas.openxmlformats.org/officeDocument/2006/relationships/slide" Target="/ppt/slides/slide21.xml" Id="Raf472b5194954ee7" /><Relationship Type="http://schemas.openxmlformats.org/officeDocument/2006/relationships/slide" Target="/ppt/slides/slide22.xml" Id="R68bfdb26947848e3" /><Relationship Type="http://schemas.openxmlformats.org/officeDocument/2006/relationships/slide" Target="/ppt/slides/slide23.xml" Id="Rb3c5183232fb4ff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0c5c3f44f9545a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71ad0fc385847b1" /><Relationship Type="http://schemas.openxmlformats.org/officeDocument/2006/relationships/notesMaster" Target="/ppt/notesMasters/notesMaster1.xml" Id="R24cbbd84384f44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2cf82eca08a74757" /><Relationship Type="http://schemas.openxmlformats.org/officeDocument/2006/relationships/notesMaster" Target="/ppt/notesMasters/notesMaster1.xml" Id="R778da5744467492a" /></Relationships>
</file>

<file path=ppt/notesSlides/_rels/notesSlide3.xml.rels>&#65279;<?xml version="1.0" encoding="utf-8"?><Relationships xmlns="http://schemas.openxmlformats.org/package/2006/relationships"><Relationship Type="http://schemas.openxmlformats.org/officeDocument/2006/relationships/slide" Target="/ppt/slides/slide3.xml" Id="Ra136b4ce61d74597" /><Relationship Type="http://schemas.openxmlformats.org/officeDocument/2006/relationships/notesMaster" Target="/ppt/notesMasters/notesMaster1.xml" Id="R7305d434f6d04fca" /></Relationships>
</file>

<file path=ppt/notesSlides/_rels/notesSlide4.xml.rels>&#65279;<?xml version="1.0" encoding="utf-8"?><Relationships xmlns="http://schemas.openxmlformats.org/package/2006/relationships"><Relationship Type="http://schemas.openxmlformats.org/officeDocument/2006/relationships/slide" Target="/ppt/slides/slide4.xml" Id="R811dcbf1eee54c45" /><Relationship Type="http://schemas.openxmlformats.org/officeDocument/2006/relationships/notesMaster" Target="/ppt/notesMasters/notesMaster1.xml" Id="R47b4fed7113640e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76c3dacac434b28" /><Relationship Type="http://schemas.openxmlformats.org/officeDocument/2006/relationships/notesMaster" Target="/ppt/notesMasters/notesMaster1.xml" Id="R5c9898fa227340ab" /></Relationships>
</file>

<file path=ppt/notesSlides/_rels/notesSlide6.xml.rels>&#65279;<?xml version="1.0" encoding="utf-8"?><Relationships xmlns="http://schemas.openxmlformats.org/package/2006/relationships"><Relationship Type="http://schemas.openxmlformats.org/officeDocument/2006/relationships/slide" Target="/ppt/slides/slide6.xml" Id="R6b221d8ea8194a00" /><Relationship Type="http://schemas.openxmlformats.org/officeDocument/2006/relationships/notesMaster" Target="/ppt/notesMasters/notesMaster1.xml" Id="Re5b884d44ff44b3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2f4f527961a4ac7" /><Relationship Type="http://schemas.openxmlformats.org/officeDocument/2006/relationships/notesMaster" Target="/ppt/notesMasters/notesMaster1.xml" Id="R53fe6fbb081e46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d5597a651d413b" /><Relationship Type="http://schemas.openxmlformats.org/officeDocument/2006/relationships/notesMaster" Target="/ppt/notesMasters/notesMaster1.xml" Id="R47975f91672b477e" /></Relationships>
</file>

<file path=ppt/notesSlides/_rels/notesSlide9.xml.rels>&#65279;<?xml version="1.0" encoding="utf-8"?><Relationships xmlns="http://schemas.openxmlformats.org/package/2006/relationships"><Relationship Type="http://schemas.openxmlformats.org/officeDocument/2006/relationships/slide" Target="/ppt/slides/slide9.xml" Id="R9bf7467a77234f40" /><Relationship Type="http://schemas.openxmlformats.org/officeDocument/2006/relationships/notesMaster" Target="/ppt/notesMasters/notesMaster1.xml" Id="Rba126fce05304bd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d4efd4d6e504847" /><Relationship Type="http://schemas.openxmlformats.org/officeDocument/2006/relationships/notesMaster" Target="/ppt/notesMasters/notesMaster1.xml" Id="Rda1f8c8450004f2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676afc81c774751" /><Relationship Type="http://schemas.openxmlformats.org/officeDocument/2006/relationships/notesMaster" Target="/ppt/notesMasters/notesMaster1.xml" Id="R8cb997bbe7c845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03ade813dae4896" /><Relationship Type="http://schemas.openxmlformats.org/officeDocument/2006/relationships/notesMaster" Target="/ppt/notesMasters/notesMaster1.xml" Id="R98b59dd7b430438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1d3df23c79449c3" /><Relationship Type="http://schemas.openxmlformats.org/officeDocument/2006/relationships/notesMaster" Target="/ppt/notesMasters/notesMaster1.xml" Id="R1a6f2a0413b945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7812d3ddf5a4d83" /><Relationship Type="http://schemas.openxmlformats.org/officeDocument/2006/relationships/notesMaster" Target="/ppt/notesMasters/notesMaster1.xml" Id="R144d03d47d1f489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34ddcf9961a4f27" /><Relationship Type="http://schemas.openxmlformats.org/officeDocument/2006/relationships/notesMaster" Target="/ppt/notesMasters/notesMaster1.xml" Id="Ra3a4577c6ef74f0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7582aef37214d77" /><Relationship Type="http://schemas.openxmlformats.org/officeDocument/2006/relationships/notesMaster" Target="/ppt/notesMasters/notesMaster1.xml" Id="Rbb6523b8bcad4b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cae4b3485d14914" /><Relationship Type="http://schemas.openxmlformats.org/officeDocument/2006/relationships/notesMaster" Target="/ppt/notesMasters/notesMaster1.xml" Id="Rd4c45fbaf02a45c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9a4bd09a2bf4950" /><Relationship Type="http://schemas.openxmlformats.org/officeDocument/2006/relationships/notesMaster" Target="/ppt/notesMasters/notesMaster1.xml" Id="Rd24140e64e64489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4055a54596e4068" /><Relationship Type="http://schemas.openxmlformats.org/officeDocument/2006/relationships/notesMaster" Target="/ppt/notesMasters/notesMaster1.xml" Id="R426a8f2a27d9497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7a09dd6bb0d4bb3" /><Relationship Type="http://schemas.openxmlformats.org/officeDocument/2006/relationships/notesMaster" Target="/ppt/notesMasters/notesMaster1.xml" Id="Rf8a170c1937140c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3a9a1d9122742a0" /><Relationship Type="http://schemas.openxmlformats.org/officeDocument/2006/relationships/notesMaster" Target="/ppt/notesMasters/notesMaster1.xml" Id="R4aab2328ddb5413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6dff4042ce94d47" /><Relationship Type="http://schemas.openxmlformats.org/officeDocument/2006/relationships/notesMaster" Target="/ppt/notesMasters/notesMaster1.xml" Id="Rf6f2a33acfee4fb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01797104b1048d9" /><Relationship Type="http://schemas.openxmlformats.org/officeDocument/2006/relationships/notesMaster" Target="/ppt/notesMasters/notesMaster1.xml" Id="Rca7f38f7196b41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d45453f8207481c" /><Relationship Type="http://schemas.openxmlformats.org/officeDocument/2006/relationships/image" Target="/ppt/media/image.png" Id="Re73967ecaada41da" /><Relationship Type="http://schemas.openxmlformats.org/officeDocument/2006/relationships/image" Target="/ppt/media/image2.png" Id="Rfafca89a037b45d6" /><Relationship Type="http://schemas.openxmlformats.org/officeDocument/2006/relationships/image" Target="/ppt/media/image.jpeg" Id="Rea7b700961104a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da7412b8c141e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73967ecaada41d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afca89a037b45d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a7b700961104a6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0566faccda4639" /><Relationship Type="http://schemas.openxmlformats.org/officeDocument/2006/relationships/slideLayout" Target="/ppt/slideLayouts/slideLayout1.xml" Id="R686addc169a64065" /><Relationship Type="http://schemas.openxmlformats.org/officeDocument/2006/relationships/slideLayout" Target="/ppt/slideLayouts/slideLayout2.xml" Id="R626ef93e53984d6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86addc169a64065"/>
    <p:sldLayoutId xmlns:r="http://schemas.openxmlformats.org/officeDocument/2006/relationships" id="2147483650" r:id="R626ef93e53984d6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be6e664099440ee" /><Relationship Type="http://schemas.openxmlformats.org/officeDocument/2006/relationships/notesSlide" Target="/ppt/notesSlides/notesSlide1.xml" Id="R759dc5e38e7740c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25690bcf77a4164" /><Relationship Type="http://schemas.openxmlformats.org/officeDocument/2006/relationships/notesSlide" Target="/ppt/notesSlides/notesSlide2.xml" Id="R135f4d7d57ba469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82ca9732e6b43f7" /><Relationship Type="http://schemas.openxmlformats.org/officeDocument/2006/relationships/notesSlide" Target="/ppt/notesSlides/notesSlide3.xml" Id="Rb042aae046f341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689a768638d4851" /><Relationship Type="http://schemas.openxmlformats.org/officeDocument/2006/relationships/notesSlide" Target="/ppt/notesSlides/notesSlide4.xml" Id="R82af41a285d246e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3fe058bf5024b5f" /><Relationship Type="http://schemas.openxmlformats.org/officeDocument/2006/relationships/notesSlide" Target="/ppt/notesSlides/notesSlide5.xml" Id="R67de6e6658bb45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95251dd81f14e12" /><Relationship Type="http://schemas.openxmlformats.org/officeDocument/2006/relationships/notesSlide" Target="/ppt/notesSlides/notesSlide6.xml" Id="Ra7f01db613ea422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92dfd7a12824aad" /><Relationship Type="http://schemas.openxmlformats.org/officeDocument/2006/relationships/notesSlide" Target="/ppt/notesSlides/notesSlide7.xml" Id="Rc3ed847706c8430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f4b29b5d71e4333" /><Relationship Type="http://schemas.openxmlformats.org/officeDocument/2006/relationships/notesSlide" Target="/ppt/notesSlides/notesSlide8.xml" Id="Rb5591e8310ab42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368064411504366" /><Relationship Type="http://schemas.openxmlformats.org/officeDocument/2006/relationships/notesSlide" Target="/ppt/notesSlides/notesSlide9.xml" Id="R8d261d499c5f47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875992d0b6b4ebf" /><Relationship Type="http://schemas.openxmlformats.org/officeDocument/2006/relationships/notesSlide" Target="/ppt/notesSlides/notesSlide10.xml" Id="R3697dd7ed4f14db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53c9d3a61144581" /><Relationship Type="http://schemas.openxmlformats.org/officeDocument/2006/relationships/notesSlide" Target="/ppt/notesSlides/notesSlide11.xml" Id="Rf16f74fb24194f1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d3dffa0853c4efb" /><Relationship Type="http://schemas.openxmlformats.org/officeDocument/2006/relationships/notesSlide" Target="/ppt/notesSlides/notesSlide12.xml" Id="R46414e51726b454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46b90f11c4d4100" /><Relationship Type="http://schemas.openxmlformats.org/officeDocument/2006/relationships/notesSlide" Target="/ppt/notesSlides/notesSlide13.xml" Id="R893566499026482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db405099f294900" /><Relationship Type="http://schemas.openxmlformats.org/officeDocument/2006/relationships/notesSlide" Target="/ppt/notesSlides/notesSlide14.xml" Id="R7076af8705b64e9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e4387a6f5a543d3" /><Relationship Type="http://schemas.openxmlformats.org/officeDocument/2006/relationships/notesSlide" Target="/ppt/notesSlides/notesSlide15.xml" Id="R8097c10ca755441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264e4b51fb14018" /><Relationship Type="http://schemas.openxmlformats.org/officeDocument/2006/relationships/notesSlide" Target="/ppt/notesSlides/notesSlide16.xml" Id="Reb5a5ee290724c7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269b1d64fc44e3a" /><Relationship Type="http://schemas.openxmlformats.org/officeDocument/2006/relationships/notesSlide" Target="/ppt/notesSlides/notesSlide17.xml" Id="R90e81e8d0f8f437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adb4dd5f3ef4336" /><Relationship Type="http://schemas.openxmlformats.org/officeDocument/2006/relationships/notesSlide" Target="/ppt/notesSlides/notesSlide18.xml" Id="R0f67fd77ef49430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c354a655f424441" /><Relationship Type="http://schemas.openxmlformats.org/officeDocument/2006/relationships/notesSlide" Target="/ppt/notesSlides/notesSlide19.xml" Id="Rc62570df64d2419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8bc0d4e9a584308" /><Relationship Type="http://schemas.openxmlformats.org/officeDocument/2006/relationships/notesSlide" Target="/ppt/notesSlides/notesSlide20.xml" Id="R3861627fea9e4ce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6b04a845f464653" /><Relationship Type="http://schemas.openxmlformats.org/officeDocument/2006/relationships/notesSlide" Target="/ppt/notesSlides/notesSlide21.xml" Id="R4c5071ed72a84a9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4776a7e76264b3b" /><Relationship Type="http://schemas.openxmlformats.org/officeDocument/2006/relationships/notesSlide" Target="/ppt/notesSlides/notesSlide22.xml" Id="Rf486930289314fa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f9721e9b1b6438f" /><Relationship Type="http://schemas.openxmlformats.org/officeDocument/2006/relationships/notesSlide" Target="/ppt/notesSlides/notesSlide23.xml" Id="R5b6e765344614a5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以賽亞書第38章</a:t>
            </a:r>
          </a:p>
          <a:p xmlns:a="http://schemas.openxmlformats.org/drawingml/2006/main">
            <a:pPr algn="ctr">
              <a:buNone/>
            </a:pPr>
            <a:r>
              <a:rPr sz="2000">
                <a:solidFill>
                  <a:srgbClr val="FFFFFF"/>
                </a:solidFill>
                <a:latin typeface="Georgia"/>
                <a:ea typeface="Georgia"/>
                <a:cs typeface="Georgia"/>
              </a:rPr>
              <a:t>Isaiah 38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  |  Isaiah 38:1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那時希西家病得要死，亞摩斯的兒子先知以賽亞去見他，對他說：「耶和華如此說：你當留遺命與你的家，因為你必死不能活了。」</a:t>
            </a:r>
          </a:p>
          <a:p xmlns:a="http://schemas.openxmlformats.org/drawingml/2006/main">
            <a:pPr algn="ctr">
              <a:buNone/>
            </a:pPr>
            <a:r>
              <a:rPr sz="2100">
                <a:solidFill>
                  <a:srgbClr val="FFFFFF"/>
                </a:solidFill>
                <a:latin typeface="Georgia"/>
                <a:ea typeface="Georgia"/>
                <a:cs typeface="Georgia"/>
              </a:rPr>
              <a:t>In those days was Hezekiah sick unto death. And Isaiah the prophet the son of Amoz came unto him, and said unto him, Thus saith the LORD, Set thine house in order: for thou shalt die, and not live.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38:2  |  Isaiah 38:2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希西家就轉臉朝牆，禱告耶和華說：</a:t>
            </a:r>
          </a:p>
          <a:p xmlns:a="http://schemas.openxmlformats.org/drawingml/2006/main">
            <a:pPr algn="ctr">
              <a:buNone/>
            </a:pPr>
            <a:r>
              <a:rPr sz="2800">
                <a:solidFill>
                  <a:srgbClr val="FFFFFF"/>
                </a:solidFill>
                <a:latin typeface="Georgia"/>
                <a:ea typeface="Georgia"/>
                <a:cs typeface="Georgia"/>
              </a:rPr>
              <a:t>Then Hezekiah turned his face toward the wall, and prayed unto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38:3  |  Isaiah 38:3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「耶和華啊，求你記念我在你面前怎樣存完全的心，按誠實行事，又做你眼中所看為善的。」希西家就痛哭了。</a:t>
            </a:r>
          </a:p>
          <a:p xmlns:a="http://schemas.openxmlformats.org/drawingml/2006/main">
            <a:pPr algn="ctr">
              <a:buNone/>
            </a:pPr>
            <a:r>
              <a:rPr sz="2100">
                <a:solidFill>
                  <a:srgbClr val="FFFFFF"/>
                </a:solidFill>
                <a:latin typeface="Georgia"/>
                <a:ea typeface="Georgia"/>
                <a:cs typeface="Georgia"/>
              </a:rPr>
              <a:t>And said, Remember now, O LORD, I beseech thee, how I have walked before thee in truth and with a perfect heart, and have done that which is good in thy sight. And Hezekiah wept sore.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38:4  |  Isaiah 38:4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耶和華的話臨到以賽亞說：</a:t>
            </a:r>
          </a:p>
          <a:p xmlns:a="http://schemas.openxmlformats.org/drawingml/2006/main">
            <a:pPr algn="ctr">
              <a:buNone/>
            </a:pPr>
            <a:r>
              <a:rPr sz="2800">
                <a:solidFill>
                  <a:srgbClr val="FFFFFF"/>
                </a:solidFill>
                <a:latin typeface="Georgia"/>
                <a:ea typeface="Georgia"/>
                <a:cs typeface="Georgia"/>
              </a:rPr>
              <a:t>Then came the word of the LORD to Isaiah,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38:5  |  Isaiah 38:5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「你去告訴希西家說，耶和華－你祖大衛的神如此說：我聽見了你的禱告，看見了你的眼淚。我必加增你十五年的壽數；</a:t>
            </a:r>
          </a:p>
          <a:p xmlns:a="http://schemas.openxmlformats.org/drawingml/2006/main">
            <a:pPr algn="ctr">
              <a:buNone/>
            </a:pPr>
            <a:r>
              <a:rPr sz="2100">
                <a:solidFill>
                  <a:srgbClr val="FFFFFF"/>
                </a:solidFill>
                <a:latin typeface="Georgia"/>
                <a:ea typeface="Georgia"/>
                <a:cs typeface="Georgia"/>
              </a:rPr>
              <a:t>Go, and say to Hezekiah, Thus saith the LORD, the God of David thy father, I have heard thy prayer, I have seen thy tears: behold, I will add unto thy days fifteen years.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38:6  |  Isaiah 38:6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並且我要救你和這城脫離亞述王的手，也要保護這城。</a:t>
            </a:r>
          </a:p>
          <a:p xmlns:a="http://schemas.openxmlformats.org/drawingml/2006/main">
            <a:pPr algn="ctr">
              <a:buNone/>
            </a:pPr>
            <a:r>
              <a:rPr sz="2400">
                <a:solidFill>
                  <a:srgbClr val="FFFFFF"/>
                </a:solidFill>
                <a:latin typeface="Georgia"/>
                <a:ea typeface="Georgia"/>
                <a:cs typeface="Georgia"/>
              </a:rPr>
              <a:t>And I will deliver thee and this city out of the hand of the king of Assyria: and I will defend this city.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38:7  |  Isaiah 38:7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「我－耶和華必成就我所說的。我先給你一個兆頭，</a:t>
            </a:r>
          </a:p>
          <a:p xmlns:a="http://schemas.openxmlformats.org/drawingml/2006/main">
            <a:pPr algn="ctr">
              <a:buNone/>
            </a:pPr>
            <a:r>
              <a:rPr sz="2400">
                <a:solidFill>
                  <a:srgbClr val="FFFFFF"/>
                </a:solidFill>
                <a:latin typeface="Georgia"/>
                <a:ea typeface="Georgia"/>
                <a:cs typeface="Georgia"/>
              </a:rPr>
              <a:t>And this shall be a sign unto thee from the LORD, that the LORD will do this thing that he hath spoken;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38:8  |  Isaiah 38:8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就是叫亞哈斯的日晷，向前進的日影往後退十度。」於是，前進的日影果然在日晷上往後退了十度。</a:t>
            </a:r>
          </a:p>
          <a:p xmlns:a="http://schemas.openxmlformats.org/drawingml/2006/main">
            <a:pPr algn="ctr">
              <a:buNone/>
            </a:pPr>
            <a:r>
              <a:rPr sz="2100">
                <a:solidFill>
                  <a:srgbClr val="FFFFFF"/>
                </a:solidFill>
                <a:latin typeface="Georgia"/>
                <a:ea typeface="Georgia"/>
                <a:cs typeface="Georgia"/>
              </a:rPr>
              <a:t>Behold, I will bring again the shadow of the degrees, which is gone down in the sun dial of Ahaz, ten degrees backward. So the sun returned ten degrees, by which degrees it was gone down.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38:9  |  Isaiah 38:9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猶大王希西家患病已經痊癒，就作詩說：</a:t>
            </a:r>
          </a:p>
          <a:p xmlns:a="http://schemas.openxmlformats.org/drawingml/2006/main">
            <a:pPr algn="ctr">
              <a:buNone/>
            </a:pPr>
            <a:r>
              <a:rPr sz="2400">
                <a:solidFill>
                  <a:srgbClr val="FFFFFF"/>
                </a:solidFill>
                <a:latin typeface="Georgia"/>
                <a:ea typeface="Georgia"/>
                <a:cs typeface="Georgia"/>
              </a:rPr>
              <a:t>The writing of Hezekiah king of Judah, when he had been sick, and was recovered of his sickness: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38:10  |  Isaiah 38:10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我說：正在我中年之日 必進入陰間的門； 我餘剩的年歲不得享受。</a:t>
            </a:r>
          </a:p>
          <a:p xmlns:a="http://schemas.openxmlformats.org/drawingml/2006/main">
            <a:pPr algn="ctr">
              <a:buNone/>
            </a:pPr>
            <a:r>
              <a:rPr sz="2400">
                <a:solidFill>
                  <a:srgbClr val="FFFFFF"/>
                </a:solidFill>
                <a:latin typeface="Georgia"/>
                <a:ea typeface="Georgia"/>
                <a:cs typeface="Georgia"/>
              </a:rPr>
              <a:t>I said in the cutting off of my days, I shall go to the gates of the grave: I am deprived of the residue of my years.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38:11  |  Isaiah 38:11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我說：我必不得見耶和華， 就是在活人之地不見耶和華； 我與世上的居民不再見面。</a:t>
            </a:r>
          </a:p>
          <a:p xmlns:a="http://schemas.openxmlformats.org/drawingml/2006/main">
            <a:pPr algn="ctr">
              <a:buNone/>
            </a:pPr>
            <a:r>
              <a:rPr sz="2400">
                <a:solidFill>
                  <a:srgbClr val="FFFFFF"/>
                </a:solidFill>
                <a:latin typeface="Georgia"/>
                <a:ea typeface="Georgia"/>
                <a:cs typeface="Georgia"/>
              </a:rPr>
              <a:t>I said, I shall not see the LORD, even the LORD, in the land of the living: I shall behold man no more with the inhabitants of the world.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38:12  |  Isaiah 38:12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我的住處被遷去離開我， 好像牧人的帳棚一樣； 我將性命捲起， 像織布的捲布一樣。 耶和華必將我從機頭剪斷， 從早到晚，他要使我完結。</a:t>
            </a:r>
          </a:p>
          <a:p xmlns:a="http://schemas.openxmlformats.org/drawingml/2006/main">
            <a:pPr algn="ctr">
              <a:buNone/>
            </a:pPr>
            <a:r>
              <a:rPr sz="2100">
                <a:solidFill>
                  <a:srgbClr val="FFFFFF"/>
                </a:solidFill>
                <a:latin typeface="Georgia"/>
                <a:ea typeface="Georgia"/>
                <a:cs typeface="Georgia"/>
              </a:rPr>
              <a:t>Mine age is departed, and is removed from me as a shepherd’s tent: I have cut off like a weaver my life: he will cut me off with pining sickness: from day even to night wilt thou make an end of 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38:13  |  Isaiah 38:13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我使自己安靜直到天亮； 他像獅子折斷我一切的骨頭， 從早到晚，他要使我完結。</a:t>
            </a:r>
          </a:p>
          <a:p xmlns:a="http://schemas.openxmlformats.org/drawingml/2006/main">
            <a:pPr algn="ctr">
              <a:buNone/>
            </a:pPr>
            <a:r>
              <a:rPr sz="2400">
                <a:solidFill>
                  <a:srgbClr val="FFFFFF"/>
                </a:solidFill>
                <a:latin typeface="Georgia"/>
                <a:ea typeface="Georgia"/>
                <a:cs typeface="Georgia"/>
              </a:rPr>
              <a:t>I reckoned till morning, that, as a lion, so will he break all my bones: from day even to night wilt thou make an end of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38:14  |  Isaiah 38:14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我像燕子呢喃， 像白鶴鳴叫， 又像鴿子哀鳴； 我因仰觀，眼睛困倦。 耶和華啊，我受欺壓， 求你為我作保。</a:t>
            </a:r>
          </a:p>
          <a:p xmlns:a="http://schemas.openxmlformats.org/drawingml/2006/main">
            <a:pPr algn="ctr">
              <a:buNone/>
            </a:pPr>
            <a:r>
              <a:rPr sz="2400">
                <a:solidFill>
                  <a:srgbClr val="FFFFFF"/>
                </a:solidFill>
                <a:latin typeface="Georgia"/>
                <a:ea typeface="Georgia"/>
                <a:cs typeface="Georgia"/>
              </a:rPr>
              <a:t>Like a crane or a swallow, so did I chatter: I did mourn as a dove: mine eyes fail with looking upward: O LORD, I am oppressed; undertake for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38:15  |  Isaiah 38:15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我可說甚麼呢？ 他應許我的，也給我成就了。 我因心裏的苦楚， 在一生的年日必悄悄而行。</a:t>
            </a:r>
          </a:p>
          <a:p xmlns:a="http://schemas.openxmlformats.org/drawingml/2006/main">
            <a:pPr algn="ctr">
              <a:buNone/>
            </a:pPr>
            <a:r>
              <a:rPr sz="2400">
                <a:solidFill>
                  <a:srgbClr val="FFFFFF"/>
                </a:solidFill>
                <a:latin typeface="Georgia"/>
                <a:ea typeface="Georgia"/>
                <a:cs typeface="Georgia"/>
              </a:rPr>
              <a:t>What shall I say? he hath both spoken unto me, and himself hath done it: I shall go softly all my years in the bitterness of my soul.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38:16  |  Isaiah 38:16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主啊，人得存活乃在乎此。 我靈存活也全在此。 所以求你使我痊癒，仍然存活。</a:t>
            </a:r>
          </a:p>
          <a:p xmlns:a="http://schemas.openxmlformats.org/drawingml/2006/main">
            <a:pPr algn="ctr">
              <a:buNone/>
            </a:pPr>
            <a:r>
              <a:rPr sz="2400">
                <a:solidFill>
                  <a:srgbClr val="FFFFFF"/>
                </a:solidFill>
                <a:latin typeface="Georgia"/>
                <a:ea typeface="Georgia"/>
                <a:cs typeface="Georgia"/>
              </a:rPr>
              <a:t>O Lord, by these things men live, and in all these things is the life of my spirit: so wilt thou recover me, and make me to live.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38:17  |  Isaiah 38:17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看哪，我受大苦，本為使我得平安； 你因愛我的靈魂便救我脫離敗壞的坑， 因為你將我一切的罪扔在你的背後。</a:t>
            </a:r>
          </a:p>
          <a:p xmlns:a="http://schemas.openxmlformats.org/drawingml/2006/main">
            <a:pPr algn="ctr">
              <a:buNone/>
            </a:pPr>
            <a:r>
              <a:rPr sz="2100">
                <a:solidFill>
                  <a:srgbClr val="FFFFFF"/>
                </a:solidFill>
                <a:latin typeface="Georgia"/>
                <a:ea typeface="Georgia"/>
                <a:cs typeface="Georgia"/>
              </a:rPr>
              <a:t>Behold, for peace I had great bitterness: but thou hast in love to my soul delivered it from the pit of corruption: for thou hast cast all my sins behind thy back.</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38:18  |  Isaiah 38:18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原來，陰間不能稱謝你， 死亡不能頌揚你； 下坑的人不能盼望你的誠實。</a:t>
            </a:r>
          </a:p>
          <a:p xmlns:a="http://schemas.openxmlformats.org/drawingml/2006/main">
            <a:pPr algn="ctr">
              <a:buNone/>
            </a:pPr>
            <a:r>
              <a:rPr sz="2400">
                <a:solidFill>
                  <a:srgbClr val="FFFFFF"/>
                </a:solidFill>
                <a:latin typeface="Georgia"/>
                <a:ea typeface="Georgia"/>
                <a:cs typeface="Georgia"/>
              </a:rPr>
              <a:t>For the grave cannot praise thee, death can not celebrate thee: they that go down into the pit cannot hope for thy truth.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38:19  |  Isaiah 38:19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只有活人，活人必稱謝你， 像我今日稱謝你一樣。 為父的，必使兒女知道你的誠實。</a:t>
            </a:r>
          </a:p>
          <a:p xmlns:a="http://schemas.openxmlformats.org/drawingml/2006/main">
            <a:pPr algn="ctr">
              <a:buNone/>
            </a:pPr>
            <a:r>
              <a:rPr sz="2400">
                <a:solidFill>
                  <a:srgbClr val="FFFFFF"/>
                </a:solidFill>
                <a:latin typeface="Georgia"/>
                <a:ea typeface="Georgia"/>
                <a:cs typeface="Georgia"/>
              </a:rPr>
              <a:t>The living, the living, he shall praise thee, as I do this day: the father to the children shall make known thy truth.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38:20  |  Isaiah 38:20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耶和華[肯]救我， 所以，我們要一生一世 在耶和華殿中 用絲弦的樂器唱我的詩歌。</a:t>
            </a:r>
          </a:p>
          <a:p xmlns:a="http://schemas.openxmlformats.org/drawingml/2006/main">
            <a:pPr algn="ctr">
              <a:buNone/>
            </a:pPr>
            <a:r>
              <a:rPr sz="2400">
                <a:solidFill>
                  <a:srgbClr val="FFFFFF"/>
                </a:solidFill>
                <a:latin typeface="Georgia"/>
                <a:ea typeface="Georgia"/>
                <a:cs typeface="Georgia"/>
              </a:rPr>
              <a:t>The LORD was ready to save me: therefore we will sing my songs to the stringed instruments all the days of our life in the house of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38:21  |  Isaiah 38:21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以賽亞說：「當取一塊無花果餅來，貼在瘡上，王必痊癒。」</a:t>
            </a:r>
          </a:p>
          <a:p xmlns:a="http://schemas.openxmlformats.org/drawingml/2006/main">
            <a:pPr algn="ctr">
              <a:buNone/>
            </a:pPr>
            <a:r>
              <a:rPr sz="2400">
                <a:solidFill>
                  <a:srgbClr val="FFFFFF"/>
                </a:solidFill>
                <a:latin typeface="Georgia"/>
                <a:ea typeface="Georgia"/>
                <a:cs typeface="Georgia"/>
              </a:rPr>
              <a:t>For Isaiah had said, Let them take a lump of figs, and lay it for a plaister upon the boil, and he shall recover.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38:22  |  Isaiah 38:22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希西家問說：「我能上耶和華的殿，有甚麼兆頭呢？」</a:t>
            </a:r>
          </a:p>
          <a:p xmlns:a="http://schemas.openxmlformats.org/drawingml/2006/main">
            <a:pPr algn="ctr">
              <a:buNone/>
            </a:pPr>
            <a:r>
              <a:rPr sz="2400">
                <a:solidFill>
                  <a:srgbClr val="FFFFFF"/>
                </a:solidFill>
                <a:latin typeface="Georgia"/>
                <a:ea typeface="Georgia"/>
                <a:cs typeface="Georgia"/>
              </a:rPr>
              <a:t>Hezekiah also had said, What is the sign that I shall go up to the house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2026-08-30T04:00:46.1390000Z</dcterms:created>
  <dcterms:modified xsi:type="dcterms:W3CDTF">2026-08-30T04:00:46.1390000Z</dcterms:modified>
</coreProperties>
</file>