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9227b095964296" /><Relationship Type="http://schemas.openxmlformats.org/officeDocument/2006/relationships/extended-properties" Target="/docProps/app.xml" Id="R78aee58998124204" /><Relationship Type="http://schemas.openxmlformats.org/officeDocument/2006/relationships/officeDocument" Target="/ppt/presentation.xml" Id="R0b2bed0100cd43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b18b4fe17a45e8"/>
  </p:sldMasterIdLst>
  <p:notesMasterIdLst>
    <p:notesMasterId xmlns:r="http://schemas.openxmlformats.org/officeDocument/2006/relationships" r:id="R158574deefb34bdb"/>
  </p:notesMasterIdLst>
  <p:sldIdLst>
    <p:sldId xmlns:r="http://schemas.openxmlformats.org/officeDocument/2006/relationships" id="256" r:id="Rdc042054e0a0458e"/>
    <p:sldId xmlns:r="http://schemas.openxmlformats.org/officeDocument/2006/relationships" id="257" r:id="R23dbe5995ef640cd"/>
    <p:sldId xmlns:r="http://schemas.openxmlformats.org/officeDocument/2006/relationships" id="258" r:id="Ra1309423922e4961"/>
    <p:sldId xmlns:r="http://schemas.openxmlformats.org/officeDocument/2006/relationships" id="259" r:id="R46190d3b032141ab"/>
    <p:sldId xmlns:r="http://schemas.openxmlformats.org/officeDocument/2006/relationships" id="260" r:id="R37140f0d875f4b9d"/>
    <p:sldId xmlns:r="http://schemas.openxmlformats.org/officeDocument/2006/relationships" id="261" r:id="R402283f10cbb41af"/>
    <p:sldId xmlns:r="http://schemas.openxmlformats.org/officeDocument/2006/relationships" id="262" r:id="Rb810b71500764e50"/>
    <p:sldId xmlns:r="http://schemas.openxmlformats.org/officeDocument/2006/relationships" id="263" r:id="Re0cf7888efe04a5c"/>
    <p:sldId xmlns:r="http://schemas.openxmlformats.org/officeDocument/2006/relationships" id="264" r:id="Rf6765af97a424e5f"/>
    <p:sldId xmlns:r="http://schemas.openxmlformats.org/officeDocument/2006/relationships" id="265" r:id="Rd304e127b6cd4d4e"/>
    <p:sldId xmlns:r="http://schemas.openxmlformats.org/officeDocument/2006/relationships" id="266" r:id="Rdeb23dcb348745eb"/>
    <p:sldId xmlns:r="http://schemas.openxmlformats.org/officeDocument/2006/relationships" id="267" r:id="R165c76d032d740b5"/>
    <p:sldId xmlns:r="http://schemas.openxmlformats.org/officeDocument/2006/relationships" id="268" r:id="R7d1168f350c347c6"/>
    <p:sldId xmlns:r="http://schemas.openxmlformats.org/officeDocument/2006/relationships" id="269" r:id="Re28a580a6b564c4e"/>
    <p:sldId xmlns:r="http://schemas.openxmlformats.org/officeDocument/2006/relationships" id="270" r:id="Rcb636b1d03554463"/>
    <p:sldId xmlns:r="http://schemas.openxmlformats.org/officeDocument/2006/relationships" id="271" r:id="R5920984593c24384"/>
    <p:sldId xmlns:r="http://schemas.openxmlformats.org/officeDocument/2006/relationships" id="272" r:id="R755a609f567a4bf3"/>
    <p:sldId xmlns:r="http://schemas.openxmlformats.org/officeDocument/2006/relationships" id="273" r:id="R70fce1b026594169"/>
    <p:sldId xmlns:r="http://schemas.openxmlformats.org/officeDocument/2006/relationships" id="274" r:id="R1a0014be132f4a62"/>
    <p:sldId xmlns:r="http://schemas.openxmlformats.org/officeDocument/2006/relationships" id="275" r:id="Rad6c0b3e145f47c5"/>
    <p:sldId xmlns:r="http://schemas.openxmlformats.org/officeDocument/2006/relationships" id="276" r:id="R0bceae3911454fe4"/>
    <p:sldId xmlns:r="http://schemas.openxmlformats.org/officeDocument/2006/relationships" id="277" r:id="R5d96225a4dbf40cc"/>
    <p:sldId xmlns:r="http://schemas.openxmlformats.org/officeDocument/2006/relationships" id="278" r:id="Rebd327e09ba04218"/>
    <p:sldId xmlns:r="http://schemas.openxmlformats.org/officeDocument/2006/relationships" id="279" r:id="R0d5fd02e1906416d"/>
    <p:sldId xmlns:r="http://schemas.openxmlformats.org/officeDocument/2006/relationships" id="280" r:id="R0f285c9181a7437a"/>
    <p:sldId xmlns:r="http://schemas.openxmlformats.org/officeDocument/2006/relationships" id="281" r:id="Rd2ae2a73a89344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5cbf34c1e54695" /><Relationship Type="http://schemas.openxmlformats.org/officeDocument/2006/relationships/slideMaster" Target="/ppt/slideMasters/slideMaster1.xml" Id="R07b18b4fe17a45e8" /><Relationship Type="http://schemas.openxmlformats.org/officeDocument/2006/relationships/notesMaster" Target="/ppt/notesMasters/notesMaster1.xml" Id="R158574deefb34bdb" /><Relationship Type="http://schemas.openxmlformats.org/officeDocument/2006/relationships/presProps" Target="/ppt/presProps.xml" Id="R15692a836db84e74" /><Relationship Type="http://schemas.openxmlformats.org/officeDocument/2006/relationships/tableStyles" Target="/ppt/tableStyles.xml" Id="R90b2cddf9d1a4bb0" /><Relationship Type="http://schemas.openxmlformats.org/officeDocument/2006/relationships/slide" Target="/ppt/slides/slide1.xml" Id="Rdc042054e0a0458e" /><Relationship Type="http://schemas.openxmlformats.org/officeDocument/2006/relationships/slide" Target="/ppt/slides/slide2.xml" Id="R23dbe5995ef640cd" /><Relationship Type="http://schemas.openxmlformats.org/officeDocument/2006/relationships/slide" Target="/ppt/slides/slide3.xml" Id="Ra1309423922e4961" /><Relationship Type="http://schemas.openxmlformats.org/officeDocument/2006/relationships/slide" Target="/ppt/slides/slide4.xml" Id="R46190d3b032141ab" /><Relationship Type="http://schemas.openxmlformats.org/officeDocument/2006/relationships/slide" Target="/ppt/slides/slide5.xml" Id="R37140f0d875f4b9d" /><Relationship Type="http://schemas.openxmlformats.org/officeDocument/2006/relationships/slide" Target="/ppt/slides/slide6.xml" Id="R402283f10cbb41af" /><Relationship Type="http://schemas.openxmlformats.org/officeDocument/2006/relationships/slide" Target="/ppt/slides/slide7.xml" Id="Rb810b71500764e50" /><Relationship Type="http://schemas.openxmlformats.org/officeDocument/2006/relationships/slide" Target="/ppt/slides/slide8.xml" Id="Re0cf7888efe04a5c" /><Relationship Type="http://schemas.openxmlformats.org/officeDocument/2006/relationships/slide" Target="/ppt/slides/slide9.xml" Id="Rf6765af97a424e5f" /><Relationship Type="http://schemas.openxmlformats.org/officeDocument/2006/relationships/slide" Target="/ppt/slides/slide10.xml" Id="Rd304e127b6cd4d4e" /><Relationship Type="http://schemas.openxmlformats.org/officeDocument/2006/relationships/slide" Target="/ppt/slides/slide11.xml" Id="Rdeb23dcb348745eb" /><Relationship Type="http://schemas.openxmlformats.org/officeDocument/2006/relationships/slide" Target="/ppt/slides/slide12.xml" Id="R165c76d032d740b5" /><Relationship Type="http://schemas.openxmlformats.org/officeDocument/2006/relationships/slide" Target="/ppt/slides/slide13.xml" Id="R7d1168f350c347c6" /><Relationship Type="http://schemas.openxmlformats.org/officeDocument/2006/relationships/slide" Target="/ppt/slides/slide14.xml" Id="Re28a580a6b564c4e" /><Relationship Type="http://schemas.openxmlformats.org/officeDocument/2006/relationships/slide" Target="/ppt/slides/slide15.xml" Id="Rcb636b1d03554463" /><Relationship Type="http://schemas.openxmlformats.org/officeDocument/2006/relationships/slide" Target="/ppt/slides/slide16.xml" Id="R5920984593c24384" /><Relationship Type="http://schemas.openxmlformats.org/officeDocument/2006/relationships/slide" Target="/ppt/slides/slide17.xml" Id="R755a609f567a4bf3" /><Relationship Type="http://schemas.openxmlformats.org/officeDocument/2006/relationships/slide" Target="/ppt/slides/slide18.xml" Id="R70fce1b026594169" /><Relationship Type="http://schemas.openxmlformats.org/officeDocument/2006/relationships/slide" Target="/ppt/slides/slide19.xml" Id="R1a0014be132f4a62" /><Relationship Type="http://schemas.openxmlformats.org/officeDocument/2006/relationships/slide" Target="/ppt/slides/slide20.xml" Id="Rad6c0b3e145f47c5" /><Relationship Type="http://schemas.openxmlformats.org/officeDocument/2006/relationships/slide" Target="/ppt/slides/slide21.xml" Id="R0bceae3911454fe4" /><Relationship Type="http://schemas.openxmlformats.org/officeDocument/2006/relationships/slide" Target="/ppt/slides/slide22.xml" Id="R5d96225a4dbf40cc" /><Relationship Type="http://schemas.openxmlformats.org/officeDocument/2006/relationships/slide" Target="/ppt/slides/slide23.xml" Id="Rebd327e09ba04218" /><Relationship Type="http://schemas.openxmlformats.org/officeDocument/2006/relationships/slide" Target="/ppt/slides/slide24.xml" Id="R0d5fd02e1906416d" /><Relationship Type="http://schemas.openxmlformats.org/officeDocument/2006/relationships/slide" Target="/ppt/slides/slide25.xml" Id="R0f285c9181a7437a" /><Relationship Type="http://schemas.openxmlformats.org/officeDocument/2006/relationships/slide" Target="/ppt/slides/slide26.xml" Id="Rd2ae2a73a89344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df1814d59544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b900db206c4fe9" /><Relationship Type="http://schemas.openxmlformats.org/officeDocument/2006/relationships/notesMaster" Target="/ppt/notesMasters/notesMaster1.xml" Id="R80e29e9bc75e4f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554ea57af94375" /><Relationship Type="http://schemas.openxmlformats.org/officeDocument/2006/relationships/notesMaster" Target="/ppt/notesMasters/notesMaster1.xml" Id="Ra7a3050ac1d7488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4b4fee7f5444cd" /><Relationship Type="http://schemas.openxmlformats.org/officeDocument/2006/relationships/notesMaster" Target="/ppt/notesMasters/notesMaster1.xml" Id="R5db7b37f600f4d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12189fe0b974293" /><Relationship Type="http://schemas.openxmlformats.org/officeDocument/2006/relationships/notesMaster" Target="/ppt/notesMasters/notesMaster1.xml" Id="Rec593a49829a4a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1f6f3d5b0e42ca" /><Relationship Type="http://schemas.openxmlformats.org/officeDocument/2006/relationships/notesMaster" Target="/ppt/notesMasters/notesMaster1.xml" Id="Re4c3b80396bb4c9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bd4b82dacf4ba3" /><Relationship Type="http://schemas.openxmlformats.org/officeDocument/2006/relationships/notesMaster" Target="/ppt/notesMasters/notesMaster1.xml" Id="Ra6426c265c464f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3bee7f2e4a48fa" /><Relationship Type="http://schemas.openxmlformats.org/officeDocument/2006/relationships/notesMaster" Target="/ppt/notesMasters/notesMaster1.xml" Id="R6f88ca5c748f42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3b610875f549d0" /><Relationship Type="http://schemas.openxmlformats.org/officeDocument/2006/relationships/notesMaster" Target="/ppt/notesMasters/notesMaster1.xml" Id="R43a3e177532143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69fdc562da4621" /><Relationship Type="http://schemas.openxmlformats.org/officeDocument/2006/relationships/notesMaster" Target="/ppt/notesMasters/notesMaster1.xml" Id="R2a86ebceab39448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2c142d66544b44" /><Relationship Type="http://schemas.openxmlformats.org/officeDocument/2006/relationships/notesMaster" Target="/ppt/notesMasters/notesMaster1.xml" Id="R0622e492635d4d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89d2dddbc4b4914" /><Relationship Type="http://schemas.openxmlformats.org/officeDocument/2006/relationships/notesMaster" Target="/ppt/notesMasters/notesMaster1.xml" Id="R60eecfbf0ef646f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4b91533237c4cf1" /><Relationship Type="http://schemas.openxmlformats.org/officeDocument/2006/relationships/notesMaster" Target="/ppt/notesMasters/notesMaster1.xml" Id="R9e100264091548d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33771471cf4d54" /><Relationship Type="http://schemas.openxmlformats.org/officeDocument/2006/relationships/notesMaster" Target="/ppt/notesMasters/notesMaster1.xml" Id="Raf6bf958a8be4f8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0d4942512e44f8a" /><Relationship Type="http://schemas.openxmlformats.org/officeDocument/2006/relationships/notesMaster" Target="/ppt/notesMasters/notesMaster1.xml" Id="R20aae1f2ff1b43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8488ac3a001405c" /><Relationship Type="http://schemas.openxmlformats.org/officeDocument/2006/relationships/notesMaster" Target="/ppt/notesMasters/notesMaster1.xml" Id="R4618e371a9cc435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b54d706d9c4809" /><Relationship Type="http://schemas.openxmlformats.org/officeDocument/2006/relationships/notesMaster" Target="/ppt/notesMasters/notesMaster1.xml" Id="R52b73eaa976d495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c18ca18d8604cf9" /><Relationship Type="http://schemas.openxmlformats.org/officeDocument/2006/relationships/notesMaster" Target="/ppt/notesMasters/notesMaster1.xml" Id="Rfe745b7e3c3b401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5a368e9ec5f4aaf" /><Relationship Type="http://schemas.openxmlformats.org/officeDocument/2006/relationships/notesMaster" Target="/ppt/notesMasters/notesMaster1.xml" Id="Ref5cb6d80bbd47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c7feabff6904a45" /><Relationship Type="http://schemas.openxmlformats.org/officeDocument/2006/relationships/notesMaster" Target="/ppt/notesMasters/notesMaster1.xml" Id="Rfaa5c024419b44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b0e295fef664422" /><Relationship Type="http://schemas.openxmlformats.org/officeDocument/2006/relationships/notesMaster" Target="/ppt/notesMasters/notesMaster1.xml" Id="Rb5fab9408f63441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1ae234f1f6443c1" /><Relationship Type="http://schemas.openxmlformats.org/officeDocument/2006/relationships/notesMaster" Target="/ppt/notesMasters/notesMaster1.xml" Id="R5ba0a1e104c14a0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b64689bfede47ab" /><Relationship Type="http://schemas.openxmlformats.org/officeDocument/2006/relationships/notesMaster" Target="/ppt/notesMasters/notesMaster1.xml" Id="Rda770930c5104f6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662a923563c4222" /><Relationship Type="http://schemas.openxmlformats.org/officeDocument/2006/relationships/notesMaster" Target="/ppt/notesMasters/notesMaster1.xml" Id="Rbdb6abbcb9544ac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9a9ee07ade64346" /><Relationship Type="http://schemas.openxmlformats.org/officeDocument/2006/relationships/notesMaster" Target="/ppt/notesMasters/notesMaster1.xml" Id="Rf64ac6bb84184f1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9ce009725874afb" /><Relationship Type="http://schemas.openxmlformats.org/officeDocument/2006/relationships/notesMaster" Target="/ppt/notesMasters/notesMaster1.xml" Id="R2039256a3c0c47b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9f6fe818b0d4642" /><Relationship Type="http://schemas.openxmlformats.org/officeDocument/2006/relationships/notesMaster" Target="/ppt/notesMasters/notesMaster1.xml" Id="R0f6b70ed7f9a4f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65fbf269af4887" /><Relationship Type="http://schemas.openxmlformats.org/officeDocument/2006/relationships/image" Target="/ppt/media/image.png" Id="Rb99462eab0c74391" /><Relationship Type="http://schemas.openxmlformats.org/officeDocument/2006/relationships/image" Target="/ppt/media/image2.png" Id="R3665b15c5ea94aa3" /><Relationship Type="http://schemas.openxmlformats.org/officeDocument/2006/relationships/image" Target="/ppt/media/image.jpeg" Id="R15eed83d49ea44f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281cd69885483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99462eab0c7439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665b15c5ea94aa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eed83d49ea44f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8f50417fb74286" /><Relationship Type="http://schemas.openxmlformats.org/officeDocument/2006/relationships/slideLayout" Target="/ppt/slideLayouts/slideLayout1.xml" Id="R9855ea371a2d4ff4" /><Relationship Type="http://schemas.openxmlformats.org/officeDocument/2006/relationships/slideLayout" Target="/ppt/slideLayouts/slideLayout2.xml" Id="Rae7ee09fc12c4ba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55ea371a2d4ff4"/>
    <p:sldLayoutId xmlns:r="http://schemas.openxmlformats.org/officeDocument/2006/relationships" id="2147483650" r:id="Rae7ee09fc12c4ba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a8391ea9f84703" /><Relationship Type="http://schemas.openxmlformats.org/officeDocument/2006/relationships/notesSlide" Target="/ppt/notesSlides/notesSlide1.xml" Id="R708d9bad26684a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89e6b2ab6046e7" /><Relationship Type="http://schemas.openxmlformats.org/officeDocument/2006/relationships/notesSlide" Target="/ppt/notesSlides/notesSlide2.xml" Id="R2aa1841faba543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102854cf814185" /><Relationship Type="http://schemas.openxmlformats.org/officeDocument/2006/relationships/notesSlide" Target="/ppt/notesSlides/notesSlide3.xml" Id="Rb552df1876654a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f5662572004015" /><Relationship Type="http://schemas.openxmlformats.org/officeDocument/2006/relationships/notesSlide" Target="/ppt/notesSlides/notesSlide4.xml" Id="Rd27bb8e919c540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97e2d4b5714066" /><Relationship Type="http://schemas.openxmlformats.org/officeDocument/2006/relationships/notesSlide" Target="/ppt/notesSlides/notesSlide5.xml" Id="R20cb8eb8ae7242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428b16aacd464a" /><Relationship Type="http://schemas.openxmlformats.org/officeDocument/2006/relationships/notesSlide" Target="/ppt/notesSlides/notesSlide6.xml" Id="R9cb23bd72b734f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7f9fe74cb4491d" /><Relationship Type="http://schemas.openxmlformats.org/officeDocument/2006/relationships/notesSlide" Target="/ppt/notesSlides/notesSlide7.xml" Id="Rc91ca0a512a649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f8659f8603473f" /><Relationship Type="http://schemas.openxmlformats.org/officeDocument/2006/relationships/notesSlide" Target="/ppt/notesSlides/notesSlide8.xml" Id="R71c906d176854d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f5f7caeeb34ea2" /><Relationship Type="http://schemas.openxmlformats.org/officeDocument/2006/relationships/notesSlide" Target="/ppt/notesSlides/notesSlide9.xml" Id="Reace7942c6c549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4ea48d7ad0400f" /><Relationship Type="http://schemas.openxmlformats.org/officeDocument/2006/relationships/notesSlide" Target="/ppt/notesSlides/notesSlide10.xml" Id="Rb977f093c0f745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68fb47e2ab450b" /><Relationship Type="http://schemas.openxmlformats.org/officeDocument/2006/relationships/notesSlide" Target="/ppt/notesSlides/notesSlide11.xml" Id="R509d4aac47b745c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b9274dad4b4dfc" /><Relationship Type="http://schemas.openxmlformats.org/officeDocument/2006/relationships/notesSlide" Target="/ppt/notesSlides/notesSlide12.xml" Id="R0b758acd477a456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378d0b5e8d4e92" /><Relationship Type="http://schemas.openxmlformats.org/officeDocument/2006/relationships/notesSlide" Target="/ppt/notesSlides/notesSlide13.xml" Id="R865562f508704bf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f2ea1c7c244793" /><Relationship Type="http://schemas.openxmlformats.org/officeDocument/2006/relationships/notesSlide" Target="/ppt/notesSlides/notesSlide14.xml" Id="Rf1f0ee971cb6426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7863a590124bf7" /><Relationship Type="http://schemas.openxmlformats.org/officeDocument/2006/relationships/notesSlide" Target="/ppt/notesSlides/notesSlide15.xml" Id="R56a0e696a16b430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bb1d2cdd2240d2" /><Relationship Type="http://schemas.openxmlformats.org/officeDocument/2006/relationships/notesSlide" Target="/ppt/notesSlides/notesSlide16.xml" Id="R3c5ddd84953c4ba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840607e10e44c0" /><Relationship Type="http://schemas.openxmlformats.org/officeDocument/2006/relationships/notesSlide" Target="/ppt/notesSlides/notesSlide17.xml" Id="R41b5d4b73005447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82816be26e44f2" /><Relationship Type="http://schemas.openxmlformats.org/officeDocument/2006/relationships/notesSlide" Target="/ppt/notesSlides/notesSlide18.xml" Id="R7012624d1b004d9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99337d085945c4" /><Relationship Type="http://schemas.openxmlformats.org/officeDocument/2006/relationships/notesSlide" Target="/ppt/notesSlides/notesSlide19.xml" Id="Rd00bee699e5747d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a80f0fc2d24a51" /><Relationship Type="http://schemas.openxmlformats.org/officeDocument/2006/relationships/notesSlide" Target="/ppt/notesSlides/notesSlide20.xml" Id="R38b6f9f3f111457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34333a5aec4254" /><Relationship Type="http://schemas.openxmlformats.org/officeDocument/2006/relationships/notesSlide" Target="/ppt/notesSlides/notesSlide21.xml" Id="R511062ab6ac7402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e14f6dc4d548e1" /><Relationship Type="http://schemas.openxmlformats.org/officeDocument/2006/relationships/notesSlide" Target="/ppt/notesSlides/notesSlide22.xml" Id="Radef1fbd0c3b49b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dafc1d6f554a5c" /><Relationship Type="http://schemas.openxmlformats.org/officeDocument/2006/relationships/notesSlide" Target="/ppt/notesSlides/notesSlide23.xml" Id="R5b493465193a456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19b63c700d48e3" /><Relationship Type="http://schemas.openxmlformats.org/officeDocument/2006/relationships/notesSlide" Target="/ppt/notesSlides/notesSlide24.xml" Id="Rad58b0d83357413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8282ecbe2247cf" /><Relationship Type="http://schemas.openxmlformats.org/officeDocument/2006/relationships/notesSlide" Target="/ppt/notesSlides/notesSlide25.xml" Id="Rc7fe1077bc644d1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c7965af7504762" /><Relationship Type="http://schemas.openxmlformats.org/officeDocument/2006/relationships/notesSlide" Target="/ppt/notesSlides/notesSlide26.xml" Id="Ra6172a3b806444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  |  John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第三日，在加利利的迦拿有娶親的筵席，耶穌的母親在那裏。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third day there was a marriage in Cana of Galilee; and the mother of Jesus was there: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2:2  |  John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耶穌和他的門徒也被請去赴席。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both Jesus was called, and his disciples, to the marriage.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2:3  |  John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酒用盡了，耶穌的母親對他說：「他們沒有酒了。」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wanted wine, the mother of Jesus saith unto him, They have no wine.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2:4  |  John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耶穌說：「母親，我與你有甚麼相干？我的時候還沒有到。」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her, Woman, what have I to do with thee? mine hour is not yet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2:5  |  John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他母親對用人說：「他告訴你們甚麼，你們就做甚麼。」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mother saith unto the servants, Whatsoever he saith unto you, do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2:6  |  John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照猶太人潔淨的規矩，有六口石缸擺在那裏，每口可以盛兩三桶水。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were set there six waterpots of stone, after the manner of the purifying of the Jews, containing two or three firkins apiece.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2:7  |  John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耶穌對用人說：「把缸倒滿了水。」他們就倒滿了，直到缸口。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them, Fill the waterpots with water. And they filled them up to the brim.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2:8  |  John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耶穌又說：「現在可以舀出來，送給管筵席的。」他們就送了去。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saith unto them, Draw out now, and bear unto the governor of the feast. And they bare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2:9  |  John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管筵席的嘗了那水變的酒，並不知道是哪裏來的，只有舀水的用人知道。管筵席的便叫新郎來，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ruler of the feast had tasted the water that was made wine, and knew not whence it was: (but the servants which drew the water knew;) the governor of the feast called the bridegroom,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2:10  |  John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對他說：「人都是先擺上好酒，等客喝足了，才擺上次的，你倒把好酒留到如今！」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saith unto him, Every man at the beginning doth set forth good wine; and when men have well drunk, then that which is worse: but thou hast kept the good wine until now.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2:11  |  John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這是耶穌所行的頭一件神蹟，是在加利利的迦拿行的，顯出他的榮耀來；他的門徒就信他了。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beginning of miracles did Jesus in Cana of Galilee, and manifested forth his glory; and his disciples believed 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2:12  |  John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這事以後，耶穌與他的母親、弟兄，和門徒都下迦百農去，在那裏住了不多幾日。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this he went down to Capernaum, he, and his mother, and his brethren, and his disciples: and they continued there not many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2:13  |  John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猶太人的逾越節近了，耶穌就上耶路撒冷去。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Jews’ passover was at hand, and Jesus went up to Jerusalem,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2:14  |  John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看見殿裏有賣牛、羊、鴿子的，並有兌換銀錢的人坐在那裏，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found in the temple those that sold oxen and sheep and doves, and the changers of money sitting: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2:15  |  John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耶穌就拿繩子做成鞭子，把牛羊都趕出殿去，倒出兌換銀錢之人的銀錢，推翻他們的桌子，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had made a scourge of small cords, he drove them all out of the temple, and the sheep, and the oxen; and poured out the changers’ money, and overthrew the tables;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2:16  |  John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又對賣鴿子的說：「把這些東西拿去！不要將我父的殿當作買賣的地方。」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them that sold doves, Take these things hence; make not my Father’s house an house of merchandise.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2:17  |  John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他的門徒就想起[經上]記着說：「我為你的殿心裏焦急，如同火燒。」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disciples remembered that it was written, The zeal of thine house hath eaten me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2:18  |  John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因此猶太人問他說：「你既做這些事，還顯甚麼神蹟給我們看呢？」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the Jews and said unto him, What sign shewest thou unto us, seeing that thou doest these things?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2:19  |  John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耶穌回答說：「你們拆毀這殿，我三日內要再建立起來。」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and said unto them, Destroy this temple, and in three days I will raise it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2:20  |  John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猶太人便說：「這殿是四十六年才造成的，你三日內就再建立起來嗎？」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Jews, Forty and six years was this temple in building, and wilt thou rear it up in three days?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2:21  |  John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但耶穌這話是以他的身體為殿。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spake of the temple of his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2:22  |  John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所以到他從死裏復活以後，門徒就想起他說過這話，便信了聖經和耶穌所說的。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therefore he was risen from the dead, his disciples remembered that he had said this unto them; and they believed the scripture, and the word which Jesus had said.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2:23  |  John 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當耶穌在耶路撒冷過逾越節的時候，有許多人看見他所行的神蹟，就信了他的名。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he was in Jerusalem at the passover, in the feast day, many believed in his name, when they saw the miracles which he did.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2:24  |  John 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耶穌卻不將自己交託他們；因為他知道萬人，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Jesus did not commit himself unto them, because he knew all men,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2:25  |  John 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也用不着誰見證人怎樣，因他知道人心裏所存的。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needed not that any should testify of man: for he knew what was in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2026-08-30T06:50:04.0290000Z</dcterms:created>
  <dcterms:modified xsi:type="dcterms:W3CDTF">2026-08-30T06:50:04.0290000Z</dcterms:modified>
</coreProperties>
</file>