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a6a5b1498374117" /><Relationship Type="http://schemas.openxmlformats.org/officeDocument/2006/relationships/extended-properties" Target="/docProps/app.xml" Id="Ra92b7e5894fc4610" /><Relationship Type="http://schemas.openxmlformats.org/officeDocument/2006/relationships/officeDocument" Target="/ppt/presentation.xml" Id="Ra019a575977843c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a595263e893420a"/>
  </p:sldMasterIdLst>
  <p:notesMasterIdLst>
    <p:notesMasterId xmlns:r="http://schemas.openxmlformats.org/officeDocument/2006/relationships" r:id="Rb332666730a842d5"/>
  </p:notesMasterIdLst>
  <p:sldIdLst>
    <p:sldId xmlns:r="http://schemas.openxmlformats.org/officeDocument/2006/relationships" id="256" r:id="R10efccf7891f4f19"/>
    <p:sldId xmlns:r="http://schemas.openxmlformats.org/officeDocument/2006/relationships" id="257" r:id="R1b21cc702ea24a7e"/>
    <p:sldId xmlns:r="http://schemas.openxmlformats.org/officeDocument/2006/relationships" id="258" r:id="R45f5b6bb4cc8410d"/>
    <p:sldId xmlns:r="http://schemas.openxmlformats.org/officeDocument/2006/relationships" id="259" r:id="R3c4226393ef94f98"/>
    <p:sldId xmlns:r="http://schemas.openxmlformats.org/officeDocument/2006/relationships" id="260" r:id="Rec8bef6caa7f4bef"/>
    <p:sldId xmlns:r="http://schemas.openxmlformats.org/officeDocument/2006/relationships" id="261" r:id="Ra03a0ae34fe0469d"/>
    <p:sldId xmlns:r="http://schemas.openxmlformats.org/officeDocument/2006/relationships" id="262" r:id="R659b2543684542b3"/>
    <p:sldId xmlns:r="http://schemas.openxmlformats.org/officeDocument/2006/relationships" id="263" r:id="R8428c4cbe956409c"/>
    <p:sldId xmlns:r="http://schemas.openxmlformats.org/officeDocument/2006/relationships" id="264" r:id="Rb74284212f73407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7bb5b79a5e941ef" /><Relationship Type="http://schemas.openxmlformats.org/officeDocument/2006/relationships/slideMaster" Target="/ppt/slideMasters/slideMaster1.xml" Id="R4a595263e893420a" /><Relationship Type="http://schemas.openxmlformats.org/officeDocument/2006/relationships/notesMaster" Target="/ppt/notesMasters/notesMaster1.xml" Id="Rb332666730a842d5" /><Relationship Type="http://schemas.openxmlformats.org/officeDocument/2006/relationships/presProps" Target="/ppt/presProps.xml" Id="R7022b8f651b84cd0" /><Relationship Type="http://schemas.openxmlformats.org/officeDocument/2006/relationships/tableStyles" Target="/ppt/tableStyles.xml" Id="R00e4bba180a04ac7" /><Relationship Type="http://schemas.openxmlformats.org/officeDocument/2006/relationships/slide" Target="/ppt/slides/slide1.xml" Id="R10efccf7891f4f19" /><Relationship Type="http://schemas.openxmlformats.org/officeDocument/2006/relationships/slide" Target="/ppt/slides/slide2.xml" Id="R1b21cc702ea24a7e" /><Relationship Type="http://schemas.openxmlformats.org/officeDocument/2006/relationships/slide" Target="/ppt/slides/slide3.xml" Id="R45f5b6bb4cc8410d" /><Relationship Type="http://schemas.openxmlformats.org/officeDocument/2006/relationships/slide" Target="/ppt/slides/slide4.xml" Id="R3c4226393ef94f98" /><Relationship Type="http://schemas.openxmlformats.org/officeDocument/2006/relationships/slide" Target="/ppt/slides/slide5.xml" Id="Rec8bef6caa7f4bef" /><Relationship Type="http://schemas.openxmlformats.org/officeDocument/2006/relationships/slide" Target="/ppt/slides/slide6.xml" Id="Ra03a0ae34fe0469d" /><Relationship Type="http://schemas.openxmlformats.org/officeDocument/2006/relationships/slide" Target="/ppt/slides/slide7.xml" Id="R659b2543684542b3" /><Relationship Type="http://schemas.openxmlformats.org/officeDocument/2006/relationships/slide" Target="/ppt/slides/slide8.xml" Id="R8428c4cbe956409c" /><Relationship Type="http://schemas.openxmlformats.org/officeDocument/2006/relationships/slide" Target="/ppt/slides/slide9.xml" Id="Rb74284212f73407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ecd9635a902466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7152928ac3c43f7" /><Relationship Type="http://schemas.openxmlformats.org/officeDocument/2006/relationships/notesMaster" Target="/ppt/notesMasters/notesMaster1.xml" Id="Rd1cbec328f854c6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78ce52deae14e53" /><Relationship Type="http://schemas.openxmlformats.org/officeDocument/2006/relationships/notesMaster" Target="/ppt/notesMasters/notesMaster1.xml" Id="R0f35ea7c250b4da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1c650fba2494c28" /><Relationship Type="http://schemas.openxmlformats.org/officeDocument/2006/relationships/notesMaster" Target="/ppt/notesMasters/notesMaster1.xml" Id="R06b1816c4b30446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ddfaf2762224e4c" /><Relationship Type="http://schemas.openxmlformats.org/officeDocument/2006/relationships/notesMaster" Target="/ppt/notesMasters/notesMaster1.xml" Id="R7e24be03185c413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45f2b8c6c7344df" /><Relationship Type="http://schemas.openxmlformats.org/officeDocument/2006/relationships/notesMaster" Target="/ppt/notesMasters/notesMaster1.xml" Id="R34cbac72bf944d3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fbc1c61b3fe4a03" /><Relationship Type="http://schemas.openxmlformats.org/officeDocument/2006/relationships/notesMaster" Target="/ppt/notesMasters/notesMaster1.xml" Id="Rb0a18eac45a24c9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c2cb79a92be4125" /><Relationship Type="http://schemas.openxmlformats.org/officeDocument/2006/relationships/notesMaster" Target="/ppt/notesMasters/notesMaster1.xml" Id="Ra913c70697c7405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2c2f17813864503" /><Relationship Type="http://schemas.openxmlformats.org/officeDocument/2006/relationships/notesMaster" Target="/ppt/notesMasters/notesMaster1.xml" Id="R160e4d0c7af64e5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0ed1f1453ce4ffa" /><Relationship Type="http://schemas.openxmlformats.org/officeDocument/2006/relationships/notesMaster" Target="/ppt/notesMasters/notesMaster1.xml" Id="Re80735f38feb4d5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d2ad1c9d0d4db2" /><Relationship Type="http://schemas.openxmlformats.org/officeDocument/2006/relationships/image" Target="/ppt/media/image.png" Id="R12f03c110e9e4cd6" /><Relationship Type="http://schemas.openxmlformats.org/officeDocument/2006/relationships/image" Target="/ppt/media/image2.png" Id="R5d2c050916144b25" /><Relationship Type="http://schemas.openxmlformats.org/officeDocument/2006/relationships/image" Target="/ppt/media/image.jpeg" Id="Rd3cdf7d8cbb44a0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799c3e5b4f4f3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2f03c110e9e4cd6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5d2c050916144b2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cdf7d8cbb44a0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95f52b734d14283" /><Relationship Type="http://schemas.openxmlformats.org/officeDocument/2006/relationships/slideLayout" Target="/ppt/slideLayouts/slideLayout1.xml" Id="R8e05b204a03345c6" /><Relationship Type="http://schemas.openxmlformats.org/officeDocument/2006/relationships/slideLayout" Target="/ppt/slideLayouts/slideLayout2.xml" Id="R875730d71eeb4ab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e05b204a03345c6"/>
    <p:sldLayoutId xmlns:r="http://schemas.openxmlformats.org/officeDocument/2006/relationships" id="2147483650" r:id="R875730d71eeb4ab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e752ecb48047e0" /><Relationship Type="http://schemas.openxmlformats.org/officeDocument/2006/relationships/notesSlide" Target="/ppt/notesSlides/notesSlide1.xml" Id="R70927c8c365e4d3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ee8b88f2e94b96" /><Relationship Type="http://schemas.openxmlformats.org/officeDocument/2006/relationships/notesSlide" Target="/ppt/notesSlides/notesSlide2.xml" Id="Rffb92c9aba3b45f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e8d3445d354c31" /><Relationship Type="http://schemas.openxmlformats.org/officeDocument/2006/relationships/notesSlide" Target="/ppt/notesSlides/notesSlide3.xml" Id="R00f3fc97ee184ad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adc59221ed49cf" /><Relationship Type="http://schemas.openxmlformats.org/officeDocument/2006/relationships/notesSlide" Target="/ppt/notesSlides/notesSlide4.xml" Id="R2ecdd02d4d8447d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1096876c4043e6" /><Relationship Type="http://schemas.openxmlformats.org/officeDocument/2006/relationships/notesSlide" Target="/ppt/notesSlides/notesSlide5.xml" Id="R603ed5e8faca4df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087b3ea40a44bd" /><Relationship Type="http://schemas.openxmlformats.org/officeDocument/2006/relationships/notesSlide" Target="/ppt/notesSlides/notesSlide6.xml" Id="Rc3559e0e4f7e4df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5b1fb3a6724ab5" /><Relationship Type="http://schemas.openxmlformats.org/officeDocument/2006/relationships/notesSlide" Target="/ppt/notesSlides/notesSlide7.xml" Id="Ra596e364b60d4fa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c3066d05c6455a" /><Relationship Type="http://schemas.openxmlformats.org/officeDocument/2006/relationships/notesSlide" Target="/ppt/notesSlides/notesSlide8.xml" Id="Rdd1ebf9d9bfa4f7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e1aed43651487e" /><Relationship Type="http://schemas.openxmlformats.org/officeDocument/2006/relationships/notesSlide" Target="/ppt/notesSlides/notesSlide9.xml" Id="Rd6ca08a3ef254ed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4:1  |  Psalms 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大衛的詩，交與伶長。用絲弦的樂器。 顯我為義的神啊， 我呼籲的時候，求你應允我！ 我在困苦中，你曾使我寬廣； 現在求你憐恤我，聽我的禱告！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 on Neginoth, A Psalm of David. Hear me when I call, O God of my righteousness: thou hast enlarged me when I was in distress; have mercy upon me, and hear my prayer.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4:2  |  Psalms 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你們這上流人哪，你們將我的尊榮變為羞辱[要到幾時呢]？ 你們喜愛虛妄，尋找虛假，要到幾時呢？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ye sons of men, how long will ye turn my glory into shame? how long will ye love vanity, and seek after leasing?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4:3  |  Psalms 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你們要知道，耶和華已經分別虔誠人歸他自己； 我求告耶和華，他必聽我。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know that the LORD hath set apart him that is godly for himself: the LORD will hear when I call unto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4:4  |  Psalms 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你們應當畏懼，不可犯罪； 在床上的時候，要心裏思想，並要肅靜。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Stand in awe, and sin not: commune with your own heart upon your bed, and be still.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4:5  |  Psalms 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當獻上公義的祭， 又當倚靠耶和華。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Offer the sacrifices of righteousness, and put your trust in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4:6  |  Psalms 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有許多人說：誰能指示我們甚麼好處？ 耶和華啊，求你仰起臉來，光照我們。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be many that say, Who will shew us any good? LORD, lift thou up the light of thy countenance upon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4:7  |  Psalms 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你使我心裏快樂， 勝過那豐收五穀新酒的人。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put gladness in my heart, more than in the time that their corn and their wine increased.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4:8  |  Psalms 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我必安然躺下睡覺， 因為獨有你－耶和華使我安然居住。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both lay me down in peace, and sleep: for thou, LORD, only makest me dwell in safety.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2026-08-30T04:28:57.4770000Z</dcterms:created>
  <dcterms:modified xsi:type="dcterms:W3CDTF">2026-08-30T04:28:57.4770000Z</dcterms:modified>
</coreProperties>
</file>