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76bfcdec984787" /><Relationship Type="http://schemas.openxmlformats.org/officeDocument/2006/relationships/extended-properties" Target="/docProps/app.xml" Id="R1fa708c32cb246a0" /><Relationship Type="http://schemas.openxmlformats.org/officeDocument/2006/relationships/officeDocument" Target="/ppt/presentation.xml" Id="R417dc147228f4b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ade87510ff4116"/>
  </p:sldMasterIdLst>
  <p:notesMasterIdLst>
    <p:notesMasterId xmlns:r="http://schemas.openxmlformats.org/officeDocument/2006/relationships" r:id="Ref40eb10db6c416b"/>
  </p:notesMasterIdLst>
  <p:sldIdLst>
    <p:sldId xmlns:r="http://schemas.openxmlformats.org/officeDocument/2006/relationships" id="256" r:id="R78001541812045ac"/>
    <p:sldId xmlns:r="http://schemas.openxmlformats.org/officeDocument/2006/relationships" id="257" r:id="R7d2089b96acc4376"/>
    <p:sldId xmlns:r="http://schemas.openxmlformats.org/officeDocument/2006/relationships" id="258" r:id="R196093981b7b4c0a"/>
    <p:sldId xmlns:r="http://schemas.openxmlformats.org/officeDocument/2006/relationships" id="259" r:id="R4de9a566903a49d1"/>
    <p:sldId xmlns:r="http://schemas.openxmlformats.org/officeDocument/2006/relationships" id="260" r:id="R7fe34f236ac24b69"/>
    <p:sldId xmlns:r="http://schemas.openxmlformats.org/officeDocument/2006/relationships" id="261" r:id="R69ec291b75d1431f"/>
    <p:sldId xmlns:r="http://schemas.openxmlformats.org/officeDocument/2006/relationships" id="262" r:id="Rad31b8cdee0d40d2"/>
    <p:sldId xmlns:r="http://schemas.openxmlformats.org/officeDocument/2006/relationships" id="263" r:id="R9909dede9a10452e"/>
    <p:sldId xmlns:r="http://schemas.openxmlformats.org/officeDocument/2006/relationships" id="264" r:id="Rb89f5d2ed4ea4426"/>
    <p:sldId xmlns:r="http://schemas.openxmlformats.org/officeDocument/2006/relationships" id="265" r:id="R610a1dbfa9664572"/>
    <p:sldId xmlns:r="http://schemas.openxmlformats.org/officeDocument/2006/relationships" id="266" r:id="Rfa01d6b31f3a4d14"/>
    <p:sldId xmlns:r="http://schemas.openxmlformats.org/officeDocument/2006/relationships" id="267" r:id="R4b75ac752aa6492f"/>
    <p:sldId xmlns:r="http://schemas.openxmlformats.org/officeDocument/2006/relationships" id="268" r:id="R048f51d051404b37"/>
    <p:sldId xmlns:r="http://schemas.openxmlformats.org/officeDocument/2006/relationships" id="269" r:id="R41798b0de4ca4e11"/>
    <p:sldId xmlns:r="http://schemas.openxmlformats.org/officeDocument/2006/relationships" id="270" r:id="Rb784194ae8864fcd"/>
    <p:sldId xmlns:r="http://schemas.openxmlformats.org/officeDocument/2006/relationships" id="271" r:id="R6ac07e7f96964e0b"/>
    <p:sldId xmlns:r="http://schemas.openxmlformats.org/officeDocument/2006/relationships" id="272" r:id="R48be500382c44073"/>
    <p:sldId xmlns:r="http://schemas.openxmlformats.org/officeDocument/2006/relationships" id="273" r:id="R7b033c09823048ed"/>
    <p:sldId xmlns:r="http://schemas.openxmlformats.org/officeDocument/2006/relationships" id="274" r:id="Rf695594e429d458d"/>
    <p:sldId xmlns:r="http://schemas.openxmlformats.org/officeDocument/2006/relationships" id="275" r:id="R126638ef6e5d4f38"/>
    <p:sldId xmlns:r="http://schemas.openxmlformats.org/officeDocument/2006/relationships" id="276" r:id="Rfe20a9215b2f42cd"/>
    <p:sldId xmlns:r="http://schemas.openxmlformats.org/officeDocument/2006/relationships" id="277" r:id="Rce67a724e5584250"/>
    <p:sldId xmlns:r="http://schemas.openxmlformats.org/officeDocument/2006/relationships" id="278" r:id="Rca07b178ab2944be"/>
    <p:sldId xmlns:r="http://schemas.openxmlformats.org/officeDocument/2006/relationships" id="279" r:id="R63cd70115061457a"/>
    <p:sldId xmlns:r="http://schemas.openxmlformats.org/officeDocument/2006/relationships" id="280" r:id="R5a590c961bab405f"/>
    <p:sldId xmlns:r="http://schemas.openxmlformats.org/officeDocument/2006/relationships" id="281" r:id="R8c7d946346694b0d"/>
    <p:sldId xmlns:r="http://schemas.openxmlformats.org/officeDocument/2006/relationships" id="282" r:id="R80eb4cc056694262"/>
    <p:sldId xmlns:r="http://schemas.openxmlformats.org/officeDocument/2006/relationships" id="283" r:id="R6fdd1350cc1b4170"/>
    <p:sldId xmlns:r="http://schemas.openxmlformats.org/officeDocument/2006/relationships" id="284" r:id="R3f61689510264c77"/>
    <p:sldId xmlns:r="http://schemas.openxmlformats.org/officeDocument/2006/relationships" id="285" r:id="Rde3e72db92734e3a"/>
    <p:sldId xmlns:r="http://schemas.openxmlformats.org/officeDocument/2006/relationships" id="286" r:id="R30def273abec43ac"/>
    <p:sldId xmlns:r="http://schemas.openxmlformats.org/officeDocument/2006/relationships" id="287" r:id="Rf54669b8b9124d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34e590126d4450" /><Relationship Type="http://schemas.openxmlformats.org/officeDocument/2006/relationships/slideMaster" Target="/ppt/slideMasters/slideMaster1.xml" Id="R83ade87510ff4116" /><Relationship Type="http://schemas.openxmlformats.org/officeDocument/2006/relationships/notesMaster" Target="/ppt/notesMasters/notesMaster1.xml" Id="Ref40eb10db6c416b" /><Relationship Type="http://schemas.openxmlformats.org/officeDocument/2006/relationships/presProps" Target="/ppt/presProps.xml" Id="R6b264dda79e44d77" /><Relationship Type="http://schemas.openxmlformats.org/officeDocument/2006/relationships/tableStyles" Target="/ppt/tableStyles.xml" Id="R2b2960603d534167" /><Relationship Type="http://schemas.openxmlformats.org/officeDocument/2006/relationships/slide" Target="/ppt/slides/slide1.xml" Id="R78001541812045ac" /><Relationship Type="http://schemas.openxmlformats.org/officeDocument/2006/relationships/slide" Target="/ppt/slides/slide2.xml" Id="R7d2089b96acc4376" /><Relationship Type="http://schemas.openxmlformats.org/officeDocument/2006/relationships/slide" Target="/ppt/slides/slide3.xml" Id="R196093981b7b4c0a" /><Relationship Type="http://schemas.openxmlformats.org/officeDocument/2006/relationships/slide" Target="/ppt/slides/slide4.xml" Id="R4de9a566903a49d1" /><Relationship Type="http://schemas.openxmlformats.org/officeDocument/2006/relationships/slide" Target="/ppt/slides/slide5.xml" Id="R7fe34f236ac24b69" /><Relationship Type="http://schemas.openxmlformats.org/officeDocument/2006/relationships/slide" Target="/ppt/slides/slide6.xml" Id="R69ec291b75d1431f" /><Relationship Type="http://schemas.openxmlformats.org/officeDocument/2006/relationships/slide" Target="/ppt/slides/slide7.xml" Id="Rad31b8cdee0d40d2" /><Relationship Type="http://schemas.openxmlformats.org/officeDocument/2006/relationships/slide" Target="/ppt/slides/slide8.xml" Id="R9909dede9a10452e" /><Relationship Type="http://schemas.openxmlformats.org/officeDocument/2006/relationships/slide" Target="/ppt/slides/slide9.xml" Id="Rb89f5d2ed4ea4426" /><Relationship Type="http://schemas.openxmlformats.org/officeDocument/2006/relationships/slide" Target="/ppt/slides/slide10.xml" Id="R610a1dbfa9664572" /><Relationship Type="http://schemas.openxmlformats.org/officeDocument/2006/relationships/slide" Target="/ppt/slides/slide11.xml" Id="Rfa01d6b31f3a4d14" /><Relationship Type="http://schemas.openxmlformats.org/officeDocument/2006/relationships/slide" Target="/ppt/slides/slide12.xml" Id="R4b75ac752aa6492f" /><Relationship Type="http://schemas.openxmlformats.org/officeDocument/2006/relationships/slide" Target="/ppt/slides/slide13.xml" Id="R048f51d051404b37" /><Relationship Type="http://schemas.openxmlformats.org/officeDocument/2006/relationships/slide" Target="/ppt/slides/slide14.xml" Id="R41798b0de4ca4e11" /><Relationship Type="http://schemas.openxmlformats.org/officeDocument/2006/relationships/slide" Target="/ppt/slides/slide15.xml" Id="Rb784194ae8864fcd" /><Relationship Type="http://schemas.openxmlformats.org/officeDocument/2006/relationships/slide" Target="/ppt/slides/slide16.xml" Id="R6ac07e7f96964e0b" /><Relationship Type="http://schemas.openxmlformats.org/officeDocument/2006/relationships/slide" Target="/ppt/slides/slide17.xml" Id="R48be500382c44073" /><Relationship Type="http://schemas.openxmlformats.org/officeDocument/2006/relationships/slide" Target="/ppt/slides/slide18.xml" Id="R7b033c09823048ed" /><Relationship Type="http://schemas.openxmlformats.org/officeDocument/2006/relationships/slide" Target="/ppt/slides/slide19.xml" Id="Rf695594e429d458d" /><Relationship Type="http://schemas.openxmlformats.org/officeDocument/2006/relationships/slide" Target="/ppt/slides/slide20.xml" Id="R126638ef6e5d4f38" /><Relationship Type="http://schemas.openxmlformats.org/officeDocument/2006/relationships/slide" Target="/ppt/slides/slide21.xml" Id="Rfe20a9215b2f42cd" /><Relationship Type="http://schemas.openxmlformats.org/officeDocument/2006/relationships/slide" Target="/ppt/slides/slide22.xml" Id="Rce67a724e5584250" /><Relationship Type="http://schemas.openxmlformats.org/officeDocument/2006/relationships/slide" Target="/ppt/slides/slide23.xml" Id="Rca07b178ab2944be" /><Relationship Type="http://schemas.openxmlformats.org/officeDocument/2006/relationships/slide" Target="/ppt/slides/slide24.xml" Id="R63cd70115061457a" /><Relationship Type="http://schemas.openxmlformats.org/officeDocument/2006/relationships/slide" Target="/ppt/slides/slide25.xml" Id="R5a590c961bab405f" /><Relationship Type="http://schemas.openxmlformats.org/officeDocument/2006/relationships/slide" Target="/ppt/slides/slide26.xml" Id="R8c7d946346694b0d" /><Relationship Type="http://schemas.openxmlformats.org/officeDocument/2006/relationships/slide" Target="/ppt/slides/slide27.xml" Id="R80eb4cc056694262" /><Relationship Type="http://schemas.openxmlformats.org/officeDocument/2006/relationships/slide" Target="/ppt/slides/slide28.xml" Id="R6fdd1350cc1b4170" /><Relationship Type="http://schemas.openxmlformats.org/officeDocument/2006/relationships/slide" Target="/ppt/slides/slide29.xml" Id="R3f61689510264c77" /><Relationship Type="http://schemas.openxmlformats.org/officeDocument/2006/relationships/slide" Target="/ppt/slides/slide30.xml" Id="Rde3e72db92734e3a" /><Relationship Type="http://schemas.openxmlformats.org/officeDocument/2006/relationships/slide" Target="/ppt/slides/slide31.xml" Id="R30def273abec43ac" /><Relationship Type="http://schemas.openxmlformats.org/officeDocument/2006/relationships/slide" Target="/ppt/slides/slide32.xml" Id="Rf54669b8b9124d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bae05d67f945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f5755bac86437b" /><Relationship Type="http://schemas.openxmlformats.org/officeDocument/2006/relationships/notesMaster" Target="/ppt/notesMasters/notesMaster1.xml" Id="R0c62667eb7fe4a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08189ef5974a85" /><Relationship Type="http://schemas.openxmlformats.org/officeDocument/2006/relationships/notesMaster" Target="/ppt/notesMasters/notesMaster1.xml" Id="R109d2d51e35e41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5e9908c3304ed9" /><Relationship Type="http://schemas.openxmlformats.org/officeDocument/2006/relationships/notesMaster" Target="/ppt/notesMasters/notesMaster1.xml" Id="R21d64cee2b5641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11b5ba15954cbc" /><Relationship Type="http://schemas.openxmlformats.org/officeDocument/2006/relationships/notesMaster" Target="/ppt/notesMasters/notesMaster1.xml" Id="R41c3dfc92e734b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3a66700d3c4164" /><Relationship Type="http://schemas.openxmlformats.org/officeDocument/2006/relationships/notesMaster" Target="/ppt/notesMasters/notesMaster1.xml" Id="R9ca3bc25729045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f45e7535ec4b07" /><Relationship Type="http://schemas.openxmlformats.org/officeDocument/2006/relationships/notesMaster" Target="/ppt/notesMasters/notesMaster1.xml" Id="R8c020a80c34d47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a61c65b6164978" /><Relationship Type="http://schemas.openxmlformats.org/officeDocument/2006/relationships/notesMaster" Target="/ppt/notesMasters/notesMaster1.xml" Id="R1a0771dc40084b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a18d06368c4c10" /><Relationship Type="http://schemas.openxmlformats.org/officeDocument/2006/relationships/notesMaster" Target="/ppt/notesMasters/notesMaster1.xml" Id="R5e70206d25fa4c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09a462253e43d8" /><Relationship Type="http://schemas.openxmlformats.org/officeDocument/2006/relationships/notesMaster" Target="/ppt/notesMasters/notesMaster1.xml" Id="R1274e42bd2e443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d215f797bd4d47" /><Relationship Type="http://schemas.openxmlformats.org/officeDocument/2006/relationships/notesMaster" Target="/ppt/notesMasters/notesMaster1.xml" Id="Ree7fd9fadfa346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4778b9243746ce" /><Relationship Type="http://schemas.openxmlformats.org/officeDocument/2006/relationships/notesMaster" Target="/ppt/notesMasters/notesMaster1.xml" Id="R209d7e2c7b664d2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f743ec29b2450b" /><Relationship Type="http://schemas.openxmlformats.org/officeDocument/2006/relationships/notesMaster" Target="/ppt/notesMasters/notesMaster1.xml" Id="Rb7cec46ffe4346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a681156bbba4d64" /><Relationship Type="http://schemas.openxmlformats.org/officeDocument/2006/relationships/notesMaster" Target="/ppt/notesMasters/notesMaster1.xml" Id="R5f95858ca68e475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41727e523044cd" /><Relationship Type="http://schemas.openxmlformats.org/officeDocument/2006/relationships/notesMaster" Target="/ppt/notesMasters/notesMaster1.xml" Id="R351bea9863ec44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b2b853b4894eb8" /><Relationship Type="http://schemas.openxmlformats.org/officeDocument/2006/relationships/notesMaster" Target="/ppt/notesMasters/notesMaster1.xml" Id="Rc70ac5c4c40d42f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ad8aeccb1d140b6" /><Relationship Type="http://schemas.openxmlformats.org/officeDocument/2006/relationships/notesMaster" Target="/ppt/notesMasters/notesMaster1.xml" Id="Rc76119c22c0f48c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380f8c9e86e492f" /><Relationship Type="http://schemas.openxmlformats.org/officeDocument/2006/relationships/notesMaster" Target="/ppt/notesMasters/notesMaster1.xml" Id="R1b95f7500c67416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053b7b73b384b08" /><Relationship Type="http://schemas.openxmlformats.org/officeDocument/2006/relationships/notesMaster" Target="/ppt/notesMasters/notesMaster1.xml" Id="R80c6cd18a330497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11c64c1b2bd4d45" /><Relationship Type="http://schemas.openxmlformats.org/officeDocument/2006/relationships/notesMaster" Target="/ppt/notesMasters/notesMaster1.xml" Id="Rb0142a94e683497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e8d05e5a6c2405e" /><Relationship Type="http://schemas.openxmlformats.org/officeDocument/2006/relationships/notesMaster" Target="/ppt/notesMasters/notesMaster1.xml" Id="R7f0537b95e7d499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7a0ddcd653942ed" /><Relationship Type="http://schemas.openxmlformats.org/officeDocument/2006/relationships/notesMaster" Target="/ppt/notesMasters/notesMaster1.xml" Id="R9499aee2a2184a4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24601fa447425e" /><Relationship Type="http://schemas.openxmlformats.org/officeDocument/2006/relationships/notesMaster" Target="/ppt/notesMasters/notesMaster1.xml" Id="Rf8de4fd4f30949c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6340141c2d401c" /><Relationship Type="http://schemas.openxmlformats.org/officeDocument/2006/relationships/notesMaster" Target="/ppt/notesMasters/notesMaster1.xml" Id="Rf75cebbe8caf469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16e8fb7e3e348bf" /><Relationship Type="http://schemas.openxmlformats.org/officeDocument/2006/relationships/notesMaster" Target="/ppt/notesMasters/notesMaster1.xml" Id="R3be165fca67d4e2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3e4b4909f994914" /><Relationship Type="http://schemas.openxmlformats.org/officeDocument/2006/relationships/notesMaster" Target="/ppt/notesMasters/notesMaster1.xml" Id="R02586376c71d483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bd819952ae14414" /><Relationship Type="http://schemas.openxmlformats.org/officeDocument/2006/relationships/notesMaster" Target="/ppt/notesMasters/notesMaster1.xml" Id="Rca95228b7e8d4b4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8efe3d8acd4443e" /><Relationship Type="http://schemas.openxmlformats.org/officeDocument/2006/relationships/notesMaster" Target="/ppt/notesMasters/notesMaster1.xml" Id="Rc178a23655724bc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047d7c527aa42cb" /><Relationship Type="http://schemas.openxmlformats.org/officeDocument/2006/relationships/notesMaster" Target="/ppt/notesMasters/notesMaster1.xml" Id="R87d158f7466e4ff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3977e051ca94d25" /><Relationship Type="http://schemas.openxmlformats.org/officeDocument/2006/relationships/notesMaster" Target="/ppt/notesMasters/notesMaster1.xml" Id="Rc45ec6c2fc5f4f0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df316417e3041e0" /><Relationship Type="http://schemas.openxmlformats.org/officeDocument/2006/relationships/notesMaster" Target="/ppt/notesMasters/notesMaster1.xml" Id="R287e7d94793f4bd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e9080a7966840f9" /><Relationship Type="http://schemas.openxmlformats.org/officeDocument/2006/relationships/notesMaster" Target="/ppt/notesMasters/notesMaster1.xml" Id="Rc2207854246c4f4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f9f14137539445f" /><Relationship Type="http://schemas.openxmlformats.org/officeDocument/2006/relationships/notesMaster" Target="/ppt/notesMasters/notesMaster1.xml" Id="R6205428389ad47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c8ca4dc09c4f02" /><Relationship Type="http://schemas.openxmlformats.org/officeDocument/2006/relationships/image" Target="/ppt/media/image.png" Id="R81c0be0a243e4cbd" /><Relationship Type="http://schemas.openxmlformats.org/officeDocument/2006/relationships/image" Target="/ppt/media/image2.png" Id="Ra423aef346374780" /><Relationship Type="http://schemas.openxmlformats.org/officeDocument/2006/relationships/image" Target="/ppt/media/image.jpeg" Id="R317a461c086c41a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5b2c7ad5764ed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1c0be0a243e4cb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423aef34637478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a461c086c41a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6bde77da7d4661" /><Relationship Type="http://schemas.openxmlformats.org/officeDocument/2006/relationships/slideLayout" Target="/ppt/slideLayouts/slideLayout1.xml" Id="R2e1839457ce1474d" /><Relationship Type="http://schemas.openxmlformats.org/officeDocument/2006/relationships/slideLayout" Target="/ppt/slideLayouts/slideLayout2.xml" Id="Rc2245ee8b0e0469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1839457ce1474d"/>
    <p:sldLayoutId xmlns:r="http://schemas.openxmlformats.org/officeDocument/2006/relationships" id="2147483650" r:id="Rc2245ee8b0e0469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0b2481d7774ee5" /><Relationship Type="http://schemas.openxmlformats.org/officeDocument/2006/relationships/notesSlide" Target="/ppt/notesSlides/notesSlide1.xml" Id="R41fa15ad94bd49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fe026399d7416f" /><Relationship Type="http://schemas.openxmlformats.org/officeDocument/2006/relationships/notesSlide" Target="/ppt/notesSlides/notesSlide2.xml" Id="R9de04c86f15340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8d99753e6246a9" /><Relationship Type="http://schemas.openxmlformats.org/officeDocument/2006/relationships/notesSlide" Target="/ppt/notesSlides/notesSlide3.xml" Id="Rf38bd621636849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ae361bfa204cce" /><Relationship Type="http://schemas.openxmlformats.org/officeDocument/2006/relationships/notesSlide" Target="/ppt/notesSlides/notesSlide4.xml" Id="R2e0e01d471c244a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357a1520854ea0" /><Relationship Type="http://schemas.openxmlformats.org/officeDocument/2006/relationships/notesSlide" Target="/ppt/notesSlides/notesSlide5.xml" Id="Ra2ae39bd175949c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20c4c289f74cf4" /><Relationship Type="http://schemas.openxmlformats.org/officeDocument/2006/relationships/notesSlide" Target="/ppt/notesSlides/notesSlide6.xml" Id="R22e7273ed55f48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0350f069a44764" /><Relationship Type="http://schemas.openxmlformats.org/officeDocument/2006/relationships/notesSlide" Target="/ppt/notesSlides/notesSlide7.xml" Id="Ra4f206c60bb442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0237ade25e49e4" /><Relationship Type="http://schemas.openxmlformats.org/officeDocument/2006/relationships/notesSlide" Target="/ppt/notesSlides/notesSlide8.xml" Id="Rf0a80deb80864c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f779d0c7b4b2e" /><Relationship Type="http://schemas.openxmlformats.org/officeDocument/2006/relationships/notesSlide" Target="/ppt/notesSlides/notesSlide9.xml" Id="R70194c74ec3845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71faaae3104cb3" /><Relationship Type="http://schemas.openxmlformats.org/officeDocument/2006/relationships/notesSlide" Target="/ppt/notesSlides/notesSlide10.xml" Id="R595dee2657c34d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df5e3df9e04d7d" /><Relationship Type="http://schemas.openxmlformats.org/officeDocument/2006/relationships/notesSlide" Target="/ppt/notesSlides/notesSlide11.xml" Id="Ra2742b4176b948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8a2af39abd41fd" /><Relationship Type="http://schemas.openxmlformats.org/officeDocument/2006/relationships/notesSlide" Target="/ppt/notesSlides/notesSlide12.xml" Id="R2b51f1b40b814bb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e308174b7848e4" /><Relationship Type="http://schemas.openxmlformats.org/officeDocument/2006/relationships/notesSlide" Target="/ppt/notesSlides/notesSlide13.xml" Id="Re5462cb21ed749d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516a423c3d4999" /><Relationship Type="http://schemas.openxmlformats.org/officeDocument/2006/relationships/notesSlide" Target="/ppt/notesSlides/notesSlide14.xml" Id="R535028a499e441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0b1b30545d4c0c" /><Relationship Type="http://schemas.openxmlformats.org/officeDocument/2006/relationships/notesSlide" Target="/ppt/notesSlides/notesSlide15.xml" Id="R480fd1a3e8c84fa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242def644049c9" /><Relationship Type="http://schemas.openxmlformats.org/officeDocument/2006/relationships/notesSlide" Target="/ppt/notesSlides/notesSlide16.xml" Id="Rc1a88dd20bc2443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90b18722354a9d" /><Relationship Type="http://schemas.openxmlformats.org/officeDocument/2006/relationships/notesSlide" Target="/ppt/notesSlides/notesSlide17.xml" Id="Ra5c1ac4a248643f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cf993288304b58" /><Relationship Type="http://schemas.openxmlformats.org/officeDocument/2006/relationships/notesSlide" Target="/ppt/notesSlides/notesSlide18.xml" Id="R556459f261a14a6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cefdd4ae5e45df" /><Relationship Type="http://schemas.openxmlformats.org/officeDocument/2006/relationships/notesSlide" Target="/ppt/notesSlides/notesSlide19.xml" Id="R757468f1afff44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f2b67b88ce4874" /><Relationship Type="http://schemas.openxmlformats.org/officeDocument/2006/relationships/notesSlide" Target="/ppt/notesSlides/notesSlide20.xml" Id="R569f02ddea76409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462806f8b0432c" /><Relationship Type="http://schemas.openxmlformats.org/officeDocument/2006/relationships/notesSlide" Target="/ppt/notesSlides/notesSlide21.xml" Id="R47859b69b7a243f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8a2330a5d34d5b" /><Relationship Type="http://schemas.openxmlformats.org/officeDocument/2006/relationships/notesSlide" Target="/ppt/notesSlides/notesSlide22.xml" Id="R6baaef197a68406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a6a6ab054e4537" /><Relationship Type="http://schemas.openxmlformats.org/officeDocument/2006/relationships/notesSlide" Target="/ppt/notesSlides/notesSlide23.xml" Id="R66f8f9ff6cc940c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d8e961bba04e7a" /><Relationship Type="http://schemas.openxmlformats.org/officeDocument/2006/relationships/notesSlide" Target="/ppt/notesSlides/notesSlide24.xml" Id="R143edc81e47845e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317d2a20e444f8" /><Relationship Type="http://schemas.openxmlformats.org/officeDocument/2006/relationships/notesSlide" Target="/ppt/notesSlides/notesSlide25.xml" Id="R08e74dbb99cf41b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8c29dc28be458f" /><Relationship Type="http://schemas.openxmlformats.org/officeDocument/2006/relationships/notesSlide" Target="/ppt/notesSlides/notesSlide26.xml" Id="R68a13483d161447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7d80eeabfe4e6e" /><Relationship Type="http://schemas.openxmlformats.org/officeDocument/2006/relationships/notesSlide" Target="/ppt/notesSlides/notesSlide27.xml" Id="Raef4efadae2c4ba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1d92bd5a99492a" /><Relationship Type="http://schemas.openxmlformats.org/officeDocument/2006/relationships/notesSlide" Target="/ppt/notesSlides/notesSlide28.xml" Id="R26bfd6b688ee437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58e501fb39404e" /><Relationship Type="http://schemas.openxmlformats.org/officeDocument/2006/relationships/notesSlide" Target="/ppt/notesSlides/notesSlide29.xml" Id="Rfab925b4c0fe4a7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6dd49f28724d09" /><Relationship Type="http://schemas.openxmlformats.org/officeDocument/2006/relationships/notesSlide" Target="/ppt/notesSlides/notesSlide30.xml" Id="R735014abc4bb4df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b13881da3c4936" /><Relationship Type="http://schemas.openxmlformats.org/officeDocument/2006/relationships/notesSlide" Target="/ppt/notesSlides/notesSlide31.xml" Id="R1a38471e77e7494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e4f9b51d5f46a4" /><Relationship Type="http://schemas.openxmlformats.org/officeDocument/2006/relationships/notesSlide" Target="/ppt/notesSlides/notesSlide32.xml" Id="R91c00dd142a442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民數記第28章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Numbers 28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  |  Numbers 28:1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耶和華曉諭摩西說：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  |  Numbers 28:2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「你要吩咐以色列人說：『獻給我的供物，就是獻給我作馨香火祭的食物，你們要按日期獻給我』；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Command the children of Israel, and say unto them, My offering, and my bread for my sacrifices made by fire, for a sweet savour unto me, shall ye observe to offer unto me in their due season.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28:3  |  Numbers 28:3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又要對他們說：你們要獻給耶和華的火祭，就是沒有殘疾、一歲的公羊羔，每日兩隻，作為常獻的燔祭。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say unto them, This is the offering made by fire which ye shall offer unto the LORD; two lambs of the first year without spot day by day, for a continual burnt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28:4  |  Numbers 28:4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早晨要獻一隻，黃昏的時候要獻一隻；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one lamb shalt thou offer in the morning, and the other lamb shalt thou offer at even;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28:5  |  Numbers 28:5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又用細麵伊法十分之一，並搗成的油一欣四分之一，調和作為素祭。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tenth part of an ephah of flour for a meat offering, mingled with the fourth part of an hin of beaten 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28:6  |  Numbers 28:6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這是西奈山所命定為常獻的燔祭，是獻給耶和華為馨香的火祭。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 continual burnt offering, which was ordained in mount Sinai for a sweet savour, a sacrifice made by fire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28:7  |  Numbers 28:7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為這一隻羊羔，要同獻奠祭的酒一欣四分之一。在聖所中，你要將醇酒奉給耶和華為奠祭。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drink offering thereof shall be the fourth part of an hin for the one lamb: in the holy place shalt thou cause the strong wine to be poured unto the LORD for a drink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28:8  |  Numbers 28:8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晚上，你要獻那一隻羊羔，必照早晨的素祭和同獻的奠祭獻上，作為馨香的火祭，獻給耶和華。」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other lamb shalt thou offer at even: as the meat offering of the morning, and as the drink offering thereof, thou shalt offer it, a sacrifice made by fire, of a sweet savour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28:9  |  Numbers 28:9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「當安息日，要獻兩隻沒有殘疾、一歲的公羊羔，並用調油的細麵[伊法]十分之二為素祭，又將同獻的奠祭獻上。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 the sabbath day two lambs of the first year without spot, and two tenth deals of flour for a meat offering, mingled with oil, and the drink offering thereof: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28:10  |  Numbers 28:10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這是每安息日獻的燔祭；那常獻的燔祭和同獻的奠祭在外。」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burnt offering of every sabbath, beside the continual burnt offering, and his drink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28:11  |  Numbers 28:11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「每月朔，你們要將兩隻公牛犢，一隻公綿羊，七隻沒有殘疾、一歲的公羊羔，獻給耶和華為燔祭。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beginnings of your months ye shall offer a burnt offering unto the LORD; two young bullocks, and one ram, seven lambs of the first year without spot;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28:12  |  Numbers 28:12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每隻公牛要用調油的細麵[伊法]十分之三作為素祭；那隻公羊也用調油的細麵[伊法]十分之二作為素祭；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three tenth deals of flour for a meat offering, mingled with oil, for one bullock; and two tenth deals of flour for a meat offering, mingled with oil, for one ram;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28:13  |  Numbers 28:13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每隻羊羔要用調油的細麵[伊法]十分之一作為素祭和馨香的燔祭，是獻給耶和華的火祭。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several tenth deal of flour mingled with oil for a meat offering unto one lamb; for a burnt offering of a sweet savour, a sacrifice made by fire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28:14  |  Numbers 28:14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一隻公牛要奠酒半欣，一隻公羊要奠酒一欣三分之一，一隻羊羔也奠酒一欣四分之一。這是每月的燔祭，一年之中要月月如此。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drink offerings shall be half an hin of wine unto a bullock, and the third part of an hin unto a ram, and a fourth part of an hin unto a lamb: this is the burnt offering of every month throughout the months of the year.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28:15  |  Numbers 28:15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又要將一隻公山羊為贖罪祭，獻給耶和華；要獻在常獻的燔祭和同獻的奠祭以外。」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kid of the goats for a sin offering unto the LORD shall be offered, beside the continual burnt offering, and his drink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28:16  |  Numbers 28:16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「正月十四日是耶和華的逾越節。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fourteenth day of the first month is the passover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28:17  |  Numbers 28:17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這月十五日是節期，要吃無酵餅七日。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fifteenth day of this month is the feast: seven days shall unleavened bread be eaten.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28:18  |  Numbers 28:18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第一日當有聖會；甚麼勞碌的工都不可做。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first day shall be an holy convocation; ye shall do no manner of servile work therein: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28:19  |  Numbers 28:19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當將公牛犢兩隻，公綿羊一隻，一歲的公羊羔七隻，都要沒有殘疾的，用火獻給耶和華為燔祭。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shall offer a sacrifice made by fire for a burnt offering unto the LORD; two young bullocks, and one ram, and seven lambs of the first year: they shall be unto you without blemish: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28:20  |  Numbers 28:20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同獻的素祭用調油的細麵；為一隻公牛要獻[伊法]十分之三；為一隻公羊要獻[伊法]十分之二；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meat offering shall be of flour mingled with oil: three tenth deals shall ye offer for a bullock, and two tenth deals for a ram;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28:21  |  Numbers 28:21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為那七隻羊羔，每隻要獻[伊法]十分之一。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several tenth deal shalt thou offer for every lamb, throughout the seven lambs: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28:22  |  Numbers 28:22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並獻一隻公山羊作贖罪祭，為你們贖罪。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goat for a sin offering, to make an atonement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28:23  |  Numbers 28:23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你們獻這些，要在早晨常獻的燔祭以外。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offer these beside the burnt offering in the morning, which is for a continual burnt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28:24  |  Numbers 28:24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一連七日，每日要照這例把馨香火祭的食物獻給耶和華，是在常獻的燔祭和同獻的奠祭以外。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this manner ye shall offer daily, throughout the seven days, the meat of the sacrifice made by fire, of a sweet savour unto the LORD: it shall be offered beside the continual burnt offering, and his drink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28:25  |  Numbers 28:25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第七日當有聖會，甚麼勞碌的工都不可做。」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 the seventh day ye shall have an holy convocation; ye shall do no servile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28:26  |  Numbers 28:26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「七七[節]莊稼初熟，你們獻新素祭給耶和華的日子，當有聖會；甚麼勞碌的工都不可做。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in the day of the firstfruits, when ye bring a new meat offering unto the LORD, after your weeks be out, ye shall have an holy convocation; ye shall do no servile work: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28:27  |  Numbers 28:27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只要將公牛犢兩隻，公綿羊一隻，一歲的公羊羔七隻，作為馨香的燔祭獻給耶和華。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shall offer the burnt offering for a sweet savour unto the LORD; two young bullocks, one ram, seven lambs of the first year;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28:28  |  Numbers 28:28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同獻的素祭用調油的細麵；為每隻公牛要獻[伊法]十分之三；為一隻公羊要獻[伊法]十分之二；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meat offering of flour mingled with oil, three tenth deals unto one bullock, two tenth deals unto one ram,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28:29  |  Numbers 28:29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為那七隻羊羔，每隻要獻[伊法]十分之一。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several tenth deal unto one lamb, throughout the seven lambs;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28:30  |  Numbers 28:30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並獻一隻公山羊為你們贖罪。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kid of the goats, to make an atonement for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民數記 28:31  |  Numbers 28:31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這些，你們要獻在常獻的燔祭和同獻的素祭並同獻的奠祭以外，都要沒有殘疾的。」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shall offer them beside the continual burnt offering, and his meat offering, (they shall be unto you without blemish) and their drink offerings.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2026-08-30T03:56:31.5400000Z</dcterms:created>
  <dcterms:modified xsi:type="dcterms:W3CDTF">2026-08-30T03:56:31.5400000Z</dcterms:modified>
</coreProperties>
</file>