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25025b9e9d432f" /><Relationship Type="http://schemas.openxmlformats.org/officeDocument/2006/relationships/extended-properties" Target="/docProps/app.xml" Id="Re99493b389f84fe0" /><Relationship Type="http://schemas.openxmlformats.org/officeDocument/2006/relationships/officeDocument" Target="/ppt/presentation.xml" Id="R8992258bce16407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aa4a666625146a7"/>
  </p:sldMasterIdLst>
  <p:notesMasterIdLst>
    <p:notesMasterId xmlns:r="http://schemas.openxmlformats.org/officeDocument/2006/relationships" r:id="Rb45e6fd887004f92"/>
  </p:notesMasterIdLst>
  <p:sldIdLst>
    <p:sldId xmlns:r="http://schemas.openxmlformats.org/officeDocument/2006/relationships" id="256" r:id="R65903c91b5ea4e44"/>
    <p:sldId xmlns:r="http://schemas.openxmlformats.org/officeDocument/2006/relationships" id="257" r:id="R3f20626b118a4936"/>
    <p:sldId xmlns:r="http://schemas.openxmlformats.org/officeDocument/2006/relationships" id="258" r:id="Rb954598f94f84f24"/>
    <p:sldId xmlns:r="http://schemas.openxmlformats.org/officeDocument/2006/relationships" id="259" r:id="R28577d2bae28475e"/>
    <p:sldId xmlns:r="http://schemas.openxmlformats.org/officeDocument/2006/relationships" id="260" r:id="R8c342dbf63774fa9"/>
    <p:sldId xmlns:r="http://schemas.openxmlformats.org/officeDocument/2006/relationships" id="261" r:id="R3ec476746dd9441e"/>
    <p:sldId xmlns:r="http://schemas.openxmlformats.org/officeDocument/2006/relationships" id="262" r:id="R156a2446066a4e4d"/>
    <p:sldId xmlns:r="http://schemas.openxmlformats.org/officeDocument/2006/relationships" id="263" r:id="R638c13cde1664f96"/>
    <p:sldId xmlns:r="http://schemas.openxmlformats.org/officeDocument/2006/relationships" id="264" r:id="R62cbde87a8fe4023"/>
    <p:sldId xmlns:r="http://schemas.openxmlformats.org/officeDocument/2006/relationships" id="265" r:id="R443677e7a5f74eb6"/>
    <p:sldId xmlns:r="http://schemas.openxmlformats.org/officeDocument/2006/relationships" id="266" r:id="Re098fd78067b42ad"/>
    <p:sldId xmlns:r="http://schemas.openxmlformats.org/officeDocument/2006/relationships" id="267" r:id="R31c359fedf8d47ea"/>
    <p:sldId xmlns:r="http://schemas.openxmlformats.org/officeDocument/2006/relationships" id="268" r:id="R322442bf3d464ca5"/>
    <p:sldId xmlns:r="http://schemas.openxmlformats.org/officeDocument/2006/relationships" id="269" r:id="Re0df3eedeca64746"/>
    <p:sldId xmlns:r="http://schemas.openxmlformats.org/officeDocument/2006/relationships" id="270" r:id="Rf601bd31c8144ffd"/>
    <p:sldId xmlns:r="http://schemas.openxmlformats.org/officeDocument/2006/relationships" id="271" r:id="Rdd183cd94def48f0"/>
    <p:sldId xmlns:r="http://schemas.openxmlformats.org/officeDocument/2006/relationships" id="272" r:id="R7d38b3c4e6b24bed"/>
    <p:sldId xmlns:r="http://schemas.openxmlformats.org/officeDocument/2006/relationships" id="273" r:id="R96eb1f79b0d742fb"/>
    <p:sldId xmlns:r="http://schemas.openxmlformats.org/officeDocument/2006/relationships" id="274" r:id="R2bd3cd65d9af4202"/>
    <p:sldId xmlns:r="http://schemas.openxmlformats.org/officeDocument/2006/relationships" id="275" r:id="R6796eba06f514a01"/>
    <p:sldId xmlns:r="http://schemas.openxmlformats.org/officeDocument/2006/relationships" id="276" r:id="R489e837f664545c1"/>
    <p:sldId xmlns:r="http://schemas.openxmlformats.org/officeDocument/2006/relationships" id="277" r:id="R8f5c1a6223004857"/>
    <p:sldId xmlns:r="http://schemas.openxmlformats.org/officeDocument/2006/relationships" id="278" r:id="R1309e91a84fe43fe"/>
    <p:sldId xmlns:r="http://schemas.openxmlformats.org/officeDocument/2006/relationships" id="279" r:id="R2a1ba6edafe34dce"/>
    <p:sldId xmlns:r="http://schemas.openxmlformats.org/officeDocument/2006/relationships" id="280" r:id="Rb130d3ec166846ae"/>
    <p:sldId xmlns:r="http://schemas.openxmlformats.org/officeDocument/2006/relationships" id="281" r:id="Ra5c78511a9d7464f"/>
    <p:sldId xmlns:r="http://schemas.openxmlformats.org/officeDocument/2006/relationships" id="282" r:id="R60000805f9d243cf"/>
    <p:sldId xmlns:r="http://schemas.openxmlformats.org/officeDocument/2006/relationships" id="283" r:id="Rfa4d2be387904f5a"/>
    <p:sldId xmlns:r="http://schemas.openxmlformats.org/officeDocument/2006/relationships" id="284" r:id="Ra0386e93609643fb"/>
    <p:sldId xmlns:r="http://schemas.openxmlformats.org/officeDocument/2006/relationships" id="285" r:id="R853e9db5f124452f"/>
    <p:sldId xmlns:r="http://schemas.openxmlformats.org/officeDocument/2006/relationships" id="286" r:id="R62c4a29ed3db4006"/>
    <p:sldId xmlns:r="http://schemas.openxmlformats.org/officeDocument/2006/relationships" id="287" r:id="Rcaeeb1ee67614e89"/>
    <p:sldId xmlns:r="http://schemas.openxmlformats.org/officeDocument/2006/relationships" id="288" r:id="R92ad300558fc4c87"/>
    <p:sldId xmlns:r="http://schemas.openxmlformats.org/officeDocument/2006/relationships" id="289" r:id="Rcd73f09bfe3041f3"/>
    <p:sldId xmlns:r="http://schemas.openxmlformats.org/officeDocument/2006/relationships" id="290" r:id="R9ea54f531ac54d0b"/>
    <p:sldId xmlns:r="http://schemas.openxmlformats.org/officeDocument/2006/relationships" id="291" r:id="R38e0f506e92145a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15e463008c244d0" /><Relationship Type="http://schemas.openxmlformats.org/officeDocument/2006/relationships/slideMaster" Target="/ppt/slideMasters/slideMaster1.xml" Id="Rbaa4a666625146a7" /><Relationship Type="http://schemas.openxmlformats.org/officeDocument/2006/relationships/notesMaster" Target="/ppt/notesMasters/notesMaster1.xml" Id="Rb45e6fd887004f92" /><Relationship Type="http://schemas.openxmlformats.org/officeDocument/2006/relationships/presProps" Target="/ppt/presProps.xml" Id="R3a6f7c0bfce2490e" /><Relationship Type="http://schemas.openxmlformats.org/officeDocument/2006/relationships/tableStyles" Target="/ppt/tableStyles.xml" Id="R38905636718f4a55" /><Relationship Type="http://schemas.openxmlformats.org/officeDocument/2006/relationships/slide" Target="/ppt/slides/slide1.xml" Id="R65903c91b5ea4e44" /><Relationship Type="http://schemas.openxmlformats.org/officeDocument/2006/relationships/slide" Target="/ppt/slides/slide2.xml" Id="R3f20626b118a4936" /><Relationship Type="http://schemas.openxmlformats.org/officeDocument/2006/relationships/slide" Target="/ppt/slides/slide3.xml" Id="Rb954598f94f84f24" /><Relationship Type="http://schemas.openxmlformats.org/officeDocument/2006/relationships/slide" Target="/ppt/slides/slide4.xml" Id="R28577d2bae28475e" /><Relationship Type="http://schemas.openxmlformats.org/officeDocument/2006/relationships/slide" Target="/ppt/slides/slide5.xml" Id="R8c342dbf63774fa9" /><Relationship Type="http://schemas.openxmlformats.org/officeDocument/2006/relationships/slide" Target="/ppt/slides/slide6.xml" Id="R3ec476746dd9441e" /><Relationship Type="http://schemas.openxmlformats.org/officeDocument/2006/relationships/slide" Target="/ppt/slides/slide7.xml" Id="R156a2446066a4e4d" /><Relationship Type="http://schemas.openxmlformats.org/officeDocument/2006/relationships/slide" Target="/ppt/slides/slide8.xml" Id="R638c13cde1664f96" /><Relationship Type="http://schemas.openxmlformats.org/officeDocument/2006/relationships/slide" Target="/ppt/slides/slide9.xml" Id="R62cbde87a8fe4023" /><Relationship Type="http://schemas.openxmlformats.org/officeDocument/2006/relationships/slide" Target="/ppt/slides/slide10.xml" Id="R443677e7a5f74eb6" /><Relationship Type="http://schemas.openxmlformats.org/officeDocument/2006/relationships/slide" Target="/ppt/slides/slide11.xml" Id="Re098fd78067b42ad" /><Relationship Type="http://schemas.openxmlformats.org/officeDocument/2006/relationships/slide" Target="/ppt/slides/slide12.xml" Id="R31c359fedf8d47ea" /><Relationship Type="http://schemas.openxmlformats.org/officeDocument/2006/relationships/slide" Target="/ppt/slides/slide13.xml" Id="R322442bf3d464ca5" /><Relationship Type="http://schemas.openxmlformats.org/officeDocument/2006/relationships/slide" Target="/ppt/slides/slide14.xml" Id="Re0df3eedeca64746" /><Relationship Type="http://schemas.openxmlformats.org/officeDocument/2006/relationships/slide" Target="/ppt/slides/slide15.xml" Id="Rf601bd31c8144ffd" /><Relationship Type="http://schemas.openxmlformats.org/officeDocument/2006/relationships/slide" Target="/ppt/slides/slide16.xml" Id="Rdd183cd94def48f0" /><Relationship Type="http://schemas.openxmlformats.org/officeDocument/2006/relationships/slide" Target="/ppt/slides/slide17.xml" Id="R7d38b3c4e6b24bed" /><Relationship Type="http://schemas.openxmlformats.org/officeDocument/2006/relationships/slide" Target="/ppt/slides/slide18.xml" Id="R96eb1f79b0d742fb" /><Relationship Type="http://schemas.openxmlformats.org/officeDocument/2006/relationships/slide" Target="/ppt/slides/slide19.xml" Id="R2bd3cd65d9af4202" /><Relationship Type="http://schemas.openxmlformats.org/officeDocument/2006/relationships/slide" Target="/ppt/slides/slide20.xml" Id="R6796eba06f514a01" /><Relationship Type="http://schemas.openxmlformats.org/officeDocument/2006/relationships/slide" Target="/ppt/slides/slide21.xml" Id="R489e837f664545c1" /><Relationship Type="http://schemas.openxmlformats.org/officeDocument/2006/relationships/slide" Target="/ppt/slides/slide22.xml" Id="R8f5c1a6223004857" /><Relationship Type="http://schemas.openxmlformats.org/officeDocument/2006/relationships/slide" Target="/ppt/slides/slide23.xml" Id="R1309e91a84fe43fe" /><Relationship Type="http://schemas.openxmlformats.org/officeDocument/2006/relationships/slide" Target="/ppt/slides/slide24.xml" Id="R2a1ba6edafe34dce" /><Relationship Type="http://schemas.openxmlformats.org/officeDocument/2006/relationships/slide" Target="/ppt/slides/slide25.xml" Id="Rb130d3ec166846ae" /><Relationship Type="http://schemas.openxmlformats.org/officeDocument/2006/relationships/slide" Target="/ppt/slides/slide26.xml" Id="Ra5c78511a9d7464f" /><Relationship Type="http://schemas.openxmlformats.org/officeDocument/2006/relationships/slide" Target="/ppt/slides/slide27.xml" Id="R60000805f9d243cf" /><Relationship Type="http://schemas.openxmlformats.org/officeDocument/2006/relationships/slide" Target="/ppt/slides/slide28.xml" Id="Rfa4d2be387904f5a" /><Relationship Type="http://schemas.openxmlformats.org/officeDocument/2006/relationships/slide" Target="/ppt/slides/slide29.xml" Id="Ra0386e93609643fb" /><Relationship Type="http://schemas.openxmlformats.org/officeDocument/2006/relationships/slide" Target="/ppt/slides/slide30.xml" Id="R853e9db5f124452f" /><Relationship Type="http://schemas.openxmlformats.org/officeDocument/2006/relationships/slide" Target="/ppt/slides/slide31.xml" Id="R62c4a29ed3db4006" /><Relationship Type="http://schemas.openxmlformats.org/officeDocument/2006/relationships/slide" Target="/ppt/slides/slide32.xml" Id="Rcaeeb1ee67614e89" /><Relationship Type="http://schemas.openxmlformats.org/officeDocument/2006/relationships/slide" Target="/ppt/slides/slide33.xml" Id="R92ad300558fc4c87" /><Relationship Type="http://schemas.openxmlformats.org/officeDocument/2006/relationships/slide" Target="/ppt/slides/slide34.xml" Id="Rcd73f09bfe3041f3" /><Relationship Type="http://schemas.openxmlformats.org/officeDocument/2006/relationships/slide" Target="/ppt/slides/slide35.xml" Id="R9ea54f531ac54d0b" /><Relationship Type="http://schemas.openxmlformats.org/officeDocument/2006/relationships/slide" Target="/ppt/slides/slide36.xml" Id="R38e0f506e92145a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7ff397c70247f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1a7a5e965be4ae2" /><Relationship Type="http://schemas.openxmlformats.org/officeDocument/2006/relationships/notesMaster" Target="/ppt/notesMasters/notesMaster1.xml" Id="R379a80857977459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602b1bea1ff4c3b" /><Relationship Type="http://schemas.openxmlformats.org/officeDocument/2006/relationships/notesMaster" Target="/ppt/notesMasters/notesMaster1.xml" Id="R7e2d63e331004b9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fed79a851fa479a" /><Relationship Type="http://schemas.openxmlformats.org/officeDocument/2006/relationships/notesMaster" Target="/ppt/notesMasters/notesMaster1.xml" Id="R25e857c9b7ec4a8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21a56c99b484dc5" /><Relationship Type="http://schemas.openxmlformats.org/officeDocument/2006/relationships/notesMaster" Target="/ppt/notesMasters/notesMaster1.xml" Id="Re089974130014a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1b252e8bae4125" /><Relationship Type="http://schemas.openxmlformats.org/officeDocument/2006/relationships/notesMaster" Target="/ppt/notesMasters/notesMaster1.xml" Id="R5a43d1dbd0d6423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d6f533b89784a8a" /><Relationship Type="http://schemas.openxmlformats.org/officeDocument/2006/relationships/notesMaster" Target="/ppt/notesMasters/notesMaster1.xml" Id="Rcd8c53da8f4743a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c98563f1d814108" /><Relationship Type="http://schemas.openxmlformats.org/officeDocument/2006/relationships/notesMaster" Target="/ppt/notesMasters/notesMaster1.xml" Id="Rb340352d594a4cd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30500c89ebc4aff" /><Relationship Type="http://schemas.openxmlformats.org/officeDocument/2006/relationships/notesMaster" Target="/ppt/notesMasters/notesMaster1.xml" Id="Rdaa812f286bf4a6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6828be9511d42fe" /><Relationship Type="http://schemas.openxmlformats.org/officeDocument/2006/relationships/notesMaster" Target="/ppt/notesMasters/notesMaster1.xml" Id="Rd66da568f025416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891959ce8ae4f14" /><Relationship Type="http://schemas.openxmlformats.org/officeDocument/2006/relationships/notesMaster" Target="/ppt/notesMasters/notesMaster1.xml" Id="R8a50f81d85154f8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3ce5aeff6e6437b" /><Relationship Type="http://schemas.openxmlformats.org/officeDocument/2006/relationships/notesMaster" Target="/ppt/notesMasters/notesMaster1.xml" Id="R4c1f62bd05f34af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85a5e92472f407f" /><Relationship Type="http://schemas.openxmlformats.org/officeDocument/2006/relationships/notesMaster" Target="/ppt/notesMasters/notesMaster1.xml" Id="R9e00520773d4440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450e43d646a474a" /><Relationship Type="http://schemas.openxmlformats.org/officeDocument/2006/relationships/notesMaster" Target="/ppt/notesMasters/notesMaster1.xml" Id="R56ed78ec2fcd40c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f7fb2b370b54213" /><Relationship Type="http://schemas.openxmlformats.org/officeDocument/2006/relationships/notesMaster" Target="/ppt/notesMasters/notesMaster1.xml" Id="Rcb3119d7479d445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9675e3db60745f6" /><Relationship Type="http://schemas.openxmlformats.org/officeDocument/2006/relationships/notesMaster" Target="/ppt/notesMasters/notesMaster1.xml" Id="R9702ffe9b0af43f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6a8e0530f1a4d0b" /><Relationship Type="http://schemas.openxmlformats.org/officeDocument/2006/relationships/notesMaster" Target="/ppt/notesMasters/notesMaster1.xml" Id="R9eb5b1e88c63403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3f5ee0ed181418e" /><Relationship Type="http://schemas.openxmlformats.org/officeDocument/2006/relationships/notesMaster" Target="/ppt/notesMasters/notesMaster1.xml" Id="Rbdd306fef4c0475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5edd0c925b24e5c" /><Relationship Type="http://schemas.openxmlformats.org/officeDocument/2006/relationships/notesMaster" Target="/ppt/notesMasters/notesMaster1.xml" Id="Rf8cf3162a0de481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d092e32f361431c" /><Relationship Type="http://schemas.openxmlformats.org/officeDocument/2006/relationships/notesMaster" Target="/ppt/notesMasters/notesMaster1.xml" Id="Rb0119268fe23442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92b9a909efc4fb6" /><Relationship Type="http://schemas.openxmlformats.org/officeDocument/2006/relationships/notesMaster" Target="/ppt/notesMasters/notesMaster1.xml" Id="R4f669f18ebca4ad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3f607838c7b411d" /><Relationship Type="http://schemas.openxmlformats.org/officeDocument/2006/relationships/notesMaster" Target="/ppt/notesMasters/notesMaster1.xml" Id="Rbb57bbbb46ee445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81f7f677bc04095" /><Relationship Type="http://schemas.openxmlformats.org/officeDocument/2006/relationships/notesMaster" Target="/ppt/notesMasters/notesMaster1.xml" Id="R4fe4f0a2763a4e2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43d38edd06c40fe" /><Relationship Type="http://schemas.openxmlformats.org/officeDocument/2006/relationships/notesMaster" Target="/ppt/notesMasters/notesMaster1.xml" Id="Rca6fd79eeed6476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9f1b29b7ff143ce" /><Relationship Type="http://schemas.openxmlformats.org/officeDocument/2006/relationships/notesMaster" Target="/ppt/notesMasters/notesMaster1.xml" Id="R8edf6707fa69419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9331fa99b224f0a" /><Relationship Type="http://schemas.openxmlformats.org/officeDocument/2006/relationships/notesMaster" Target="/ppt/notesMasters/notesMaster1.xml" Id="R7e6aace83748470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42d4dbbbe754f62" /><Relationship Type="http://schemas.openxmlformats.org/officeDocument/2006/relationships/notesMaster" Target="/ppt/notesMasters/notesMaster1.xml" Id="Rf567d93dcb08479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51a86d9cc1e47c3" /><Relationship Type="http://schemas.openxmlformats.org/officeDocument/2006/relationships/notesMaster" Target="/ppt/notesMasters/notesMaster1.xml" Id="Rcd8f3488ed70492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7d8a7d5a8d743e1" /><Relationship Type="http://schemas.openxmlformats.org/officeDocument/2006/relationships/notesMaster" Target="/ppt/notesMasters/notesMaster1.xml" Id="R348cc49f7dde4c2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1b75fd68a35490f" /><Relationship Type="http://schemas.openxmlformats.org/officeDocument/2006/relationships/notesMaster" Target="/ppt/notesMasters/notesMaster1.xml" Id="R6142117933f14fc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c881c0798124b03" /><Relationship Type="http://schemas.openxmlformats.org/officeDocument/2006/relationships/notesMaster" Target="/ppt/notesMasters/notesMaster1.xml" Id="Rb9cf31421bb340d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64539ea21fd4c50" /><Relationship Type="http://schemas.openxmlformats.org/officeDocument/2006/relationships/notesMaster" Target="/ppt/notesMasters/notesMaster1.xml" Id="R0f0dcf62606f448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ca3cb886cf04442" /><Relationship Type="http://schemas.openxmlformats.org/officeDocument/2006/relationships/notesMaster" Target="/ppt/notesMasters/notesMaster1.xml" Id="Rd978675180dd4e96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6cd823a877b4c19" /><Relationship Type="http://schemas.openxmlformats.org/officeDocument/2006/relationships/notesMaster" Target="/ppt/notesMasters/notesMaster1.xml" Id="Rcea68a79da144a02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7cbe18fab9048a8" /><Relationship Type="http://schemas.openxmlformats.org/officeDocument/2006/relationships/notesMaster" Target="/ppt/notesMasters/notesMaster1.xml" Id="R687c303e505b452a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751711185acc407e" /><Relationship Type="http://schemas.openxmlformats.org/officeDocument/2006/relationships/notesMaster" Target="/ppt/notesMasters/notesMaster1.xml" Id="R2e6267b350bf40bd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f7dc71864f784441" /><Relationship Type="http://schemas.openxmlformats.org/officeDocument/2006/relationships/notesMaster" Target="/ppt/notesMasters/notesMaster1.xml" Id="R7f15331dafce4ce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83c200e3bd45dc" /><Relationship Type="http://schemas.openxmlformats.org/officeDocument/2006/relationships/image" Target="/ppt/media/image.png" Id="R5448a4e411444779" /><Relationship Type="http://schemas.openxmlformats.org/officeDocument/2006/relationships/image" Target="/ppt/media/image2.png" Id="Rbc9b590389f54584" /><Relationship Type="http://schemas.openxmlformats.org/officeDocument/2006/relationships/image" Target="/ppt/media/image.jpeg" Id="Re1d44721422e448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f0b5951a21409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448a4e41144477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c9b590389f5458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d44721422e448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2c8de3886f242ca" /><Relationship Type="http://schemas.openxmlformats.org/officeDocument/2006/relationships/slideLayout" Target="/ppt/slideLayouts/slideLayout1.xml" Id="Re66c4b01316245a0" /><Relationship Type="http://schemas.openxmlformats.org/officeDocument/2006/relationships/slideLayout" Target="/ppt/slideLayouts/slideLayout2.xml" Id="Rdd8d80b53fa8446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66c4b01316245a0"/>
    <p:sldLayoutId xmlns:r="http://schemas.openxmlformats.org/officeDocument/2006/relationships" id="2147483650" r:id="Rdd8d80b53fa8446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2eb9e039a44f08" /><Relationship Type="http://schemas.openxmlformats.org/officeDocument/2006/relationships/notesSlide" Target="/ppt/notesSlides/notesSlide1.xml" Id="R073260fc34fd478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dcfc5757fa4e11" /><Relationship Type="http://schemas.openxmlformats.org/officeDocument/2006/relationships/notesSlide" Target="/ppt/notesSlides/notesSlide2.xml" Id="R0eefb20cda6846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1cf991ef504714" /><Relationship Type="http://schemas.openxmlformats.org/officeDocument/2006/relationships/notesSlide" Target="/ppt/notesSlides/notesSlide3.xml" Id="R187d67575316442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a3cc938b1247a9" /><Relationship Type="http://schemas.openxmlformats.org/officeDocument/2006/relationships/notesSlide" Target="/ppt/notesSlides/notesSlide4.xml" Id="R143e1855356446e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905f39e1a948b4" /><Relationship Type="http://schemas.openxmlformats.org/officeDocument/2006/relationships/notesSlide" Target="/ppt/notesSlides/notesSlide5.xml" Id="R80e498c722e3446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a446a416fc48d2" /><Relationship Type="http://schemas.openxmlformats.org/officeDocument/2006/relationships/notesSlide" Target="/ppt/notesSlides/notesSlide6.xml" Id="Rda03f1a14a504dd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4b550d5a084a2a" /><Relationship Type="http://schemas.openxmlformats.org/officeDocument/2006/relationships/notesSlide" Target="/ppt/notesSlides/notesSlide7.xml" Id="R620a41bc5ba440b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0b1854714d4b61" /><Relationship Type="http://schemas.openxmlformats.org/officeDocument/2006/relationships/notesSlide" Target="/ppt/notesSlides/notesSlide8.xml" Id="Rd641ba06dd4c409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3cfee453e14866" /><Relationship Type="http://schemas.openxmlformats.org/officeDocument/2006/relationships/notesSlide" Target="/ppt/notesSlides/notesSlide9.xml" Id="R635672efc625419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b88381a4f2408a" /><Relationship Type="http://schemas.openxmlformats.org/officeDocument/2006/relationships/notesSlide" Target="/ppt/notesSlides/notesSlide10.xml" Id="R55edeea2df0f4d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a743649e654a68" /><Relationship Type="http://schemas.openxmlformats.org/officeDocument/2006/relationships/notesSlide" Target="/ppt/notesSlides/notesSlide11.xml" Id="Rd8aa152700784d9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5d386903444bdb" /><Relationship Type="http://schemas.openxmlformats.org/officeDocument/2006/relationships/notesSlide" Target="/ppt/notesSlides/notesSlide12.xml" Id="R0c4c9549b40047a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dfa8ee7e694956" /><Relationship Type="http://schemas.openxmlformats.org/officeDocument/2006/relationships/notesSlide" Target="/ppt/notesSlides/notesSlide13.xml" Id="R7a83e84eb5a1478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1e167dbcd84c74" /><Relationship Type="http://schemas.openxmlformats.org/officeDocument/2006/relationships/notesSlide" Target="/ppt/notesSlides/notesSlide14.xml" Id="R16e53db5a31e402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546b772f604976" /><Relationship Type="http://schemas.openxmlformats.org/officeDocument/2006/relationships/notesSlide" Target="/ppt/notesSlides/notesSlide15.xml" Id="R8a136893b3fc468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1263141b234b4c" /><Relationship Type="http://schemas.openxmlformats.org/officeDocument/2006/relationships/notesSlide" Target="/ppt/notesSlides/notesSlide16.xml" Id="R5ec4512467b547c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e486622da94dec" /><Relationship Type="http://schemas.openxmlformats.org/officeDocument/2006/relationships/notesSlide" Target="/ppt/notesSlides/notesSlide17.xml" Id="R67b7884dff4a441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1a8fc71f914083" /><Relationship Type="http://schemas.openxmlformats.org/officeDocument/2006/relationships/notesSlide" Target="/ppt/notesSlides/notesSlide18.xml" Id="Rd28e8f83b41440e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db01f694ac47ca" /><Relationship Type="http://schemas.openxmlformats.org/officeDocument/2006/relationships/notesSlide" Target="/ppt/notesSlides/notesSlide19.xml" Id="R867c46d6dfe8488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1cd8c9221b4911" /><Relationship Type="http://schemas.openxmlformats.org/officeDocument/2006/relationships/notesSlide" Target="/ppt/notesSlides/notesSlide20.xml" Id="R6da7164e3880486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7cbad7cded486c" /><Relationship Type="http://schemas.openxmlformats.org/officeDocument/2006/relationships/notesSlide" Target="/ppt/notesSlides/notesSlide21.xml" Id="R2a236a56a2474c5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0bd57b660c4f28" /><Relationship Type="http://schemas.openxmlformats.org/officeDocument/2006/relationships/notesSlide" Target="/ppt/notesSlides/notesSlide22.xml" Id="Re5160e77fd7e486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fd763e74724487" /><Relationship Type="http://schemas.openxmlformats.org/officeDocument/2006/relationships/notesSlide" Target="/ppt/notesSlides/notesSlide23.xml" Id="R5715146a49a245c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9df8efcc7a4d78" /><Relationship Type="http://schemas.openxmlformats.org/officeDocument/2006/relationships/notesSlide" Target="/ppt/notesSlides/notesSlide24.xml" Id="R91c1bf15169d409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140a56f1734877" /><Relationship Type="http://schemas.openxmlformats.org/officeDocument/2006/relationships/notesSlide" Target="/ppt/notesSlides/notesSlide25.xml" Id="R5c7e54a4b4b34ee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3567b2fa9b4957" /><Relationship Type="http://schemas.openxmlformats.org/officeDocument/2006/relationships/notesSlide" Target="/ppt/notesSlides/notesSlide26.xml" Id="R506339f6698b409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96be5a484e40b6" /><Relationship Type="http://schemas.openxmlformats.org/officeDocument/2006/relationships/notesSlide" Target="/ppt/notesSlides/notesSlide27.xml" Id="R43aa01dafcc84b0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2d760b882f4fcd" /><Relationship Type="http://schemas.openxmlformats.org/officeDocument/2006/relationships/notesSlide" Target="/ppt/notesSlides/notesSlide28.xml" Id="Raec7a61f32114ec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bba82f1d5b408d" /><Relationship Type="http://schemas.openxmlformats.org/officeDocument/2006/relationships/notesSlide" Target="/ppt/notesSlides/notesSlide29.xml" Id="R6170fcf7f33947e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9fab788be942c8" /><Relationship Type="http://schemas.openxmlformats.org/officeDocument/2006/relationships/notesSlide" Target="/ppt/notesSlides/notesSlide30.xml" Id="R4d50a2745f09498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74dcaef6d0451f" /><Relationship Type="http://schemas.openxmlformats.org/officeDocument/2006/relationships/notesSlide" Target="/ppt/notesSlides/notesSlide31.xml" Id="Racdd0dd177634f2c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46c2f35571436e" /><Relationship Type="http://schemas.openxmlformats.org/officeDocument/2006/relationships/notesSlide" Target="/ppt/notesSlides/notesSlide32.xml" Id="R58cf86edb5a94632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b9947cbf204746" /><Relationship Type="http://schemas.openxmlformats.org/officeDocument/2006/relationships/notesSlide" Target="/ppt/notesSlides/notesSlide33.xml" Id="R5854058b624b4a12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95efa818f640c1" /><Relationship Type="http://schemas.openxmlformats.org/officeDocument/2006/relationships/notesSlide" Target="/ppt/notesSlides/notesSlide34.xml" Id="R534df22d458249a0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cc514fb6dd4d94" /><Relationship Type="http://schemas.openxmlformats.org/officeDocument/2006/relationships/notesSlide" Target="/ppt/notesSlides/notesSlide35.xml" Id="Rb42bbe2d13d2423a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ceb6386b714df8" /><Relationship Type="http://schemas.openxmlformats.org/officeDocument/2006/relationships/notesSlide" Target="/ppt/notesSlides/notesSlide36.xml" Id="Rb585a067f34c470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約伯記第15章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15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15:1  |  Job 15:1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提幔人以利法回答說：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answered Eliphaz the Temanite,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15:2  |  Job 15:2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智慧人豈可用虛空的知識回答， 用東風充滿肚腹呢？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Should a wise man utter vain knowledge, and fill his belly with the east wind?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15:3  |  Job 15:3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他豈可用無益的話 和無濟於事的言語理論呢？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Should he reason with unprofitable talk? or with speeches wherewith he can do no good?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15:4  |  Job 15:4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你是廢棄敬畏的意， 在神面前阻止敬虔的心。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thou castest off fear, and restrainest prayer before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15:5  |  Job 15:5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你的罪孽指教你的口； 你選用詭詐人的舌頭。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thy mouth uttereth thine iniquity, and thou choosest the tongue of the crafty.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15:6  |  Job 15:6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你自己的口定你有罪，並非是我； 你自己的嘴見證你的不是。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Thine own mouth condemneth thee, and not I: yea, thine own lips testify against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15:7  |  Job 15:7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你豈是頭一個被生的人嗎？ 你受造在諸山之先嗎？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Art thou the first man that was born? or wast thou made before the hills?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15:8  |  Job 15:8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你曾聽見神的密旨嗎？ 你還將智慧獨自得盡嗎？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Hast thou heard the secret of God? and dost thou restrain wisdom to thyself?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15:9  |  Job 15:9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你知道甚麼是我們不知道的呢？ 你明白甚麼是我們不明白的呢？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knowest thou, that we know not? what understandest thou, which is not in us?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15:10  |  Job 15:10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我們這裏有白髮的和年紀老邁的， 比你父親還老。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us are both the grayheaded and very aged men, much elder than thy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15:11  |  Job 15:11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神用溫和的話安慰你， 你以為太小嗎？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Are the consolations of God small with thee? is there any secret thing with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15:12  |  Job 15:12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你的心為何將你逼去？ 你的眼為何冒出火星，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doth thine heart carry thee away? and what do thy eyes wink at,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15:13  |  Job 15:13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使你的靈反對神， 也任你的口發這言語？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thou turnest thy spirit against God, and lettest such words go out of thy mouth?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15:14  |  Job 15:14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人是甚麼，竟算為潔淨呢？ 婦人所生的是甚麼，竟算為義呢？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is man, that he should be clean? and he which is born of a woman, that he should be righteous?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15:15  |  Job 15:15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神不信靠他的眾聖者； 在他眼前，天也不潔淨，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he putteth no trust in his saints; yea, the heavens are not clean in his sight.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15:16  |  Job 15:16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何況那污穢可憎、 喝罪孽如水的世人呢！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much more abominable and filthy is man, which drinketh iniquity like water?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15:17  |  Job 15:17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我指示你，你要聽； 我要述說所看見的，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shew thee, hear me; and that which I have seen I will declare;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15:18  |  Job 15:18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就是智慧人從列祖所受， 傳說而不隱瞞的。 （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wise men have told from their fathers, and have not hid it: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15:19  |  Job 15:19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這地惟獨賜給他們， 並沒有外人從他們中間經過。）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Unto whom alone the earth was given, and no stranger passed among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15:20  |  Job 15:20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惡人一生之日劬勞痛苦； 強暴人一生的年數也是如此。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man travaileth with pain all his days, and the number of years is hidden to the oppressor.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15:21  |  Job 15:21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驚嚇的聲音常在他耳中； 在平安時，搶奪的必臨到他那裏。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dreadful sound is in his ears: in prosperity the destroyer shall come upon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15:22  |  Job 15:22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他不信自己能從黑暗中轉回； 他被刀劍等候。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believeth not that he shall return out of darkness, and he is waited for of the sword.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15:23  |  Job 15:23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他漂流在外求食，[說]：哪裏有食物呢？ 他知道黑暗的日子在他手邊預備好了。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wandereth abroad for bread, saying, Where is it? he knoweth that the day of darkness is ready at his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15:24  |  Job 15:24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急難困苦叫他害怕， 而且勝了他，好像君王預備上陣一樣。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Trouble and anguish shall make him afraid; they shall prevail against him, as a king ready to the battle.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15:25  |  Job 15:25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他伸手攻擊神， 以驕傲攻擊全能者，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stretcheth out his hand against God, and strengtheneth himself against the Almighty.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15:26  |  Job 15:26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挺[着]頸項， 用盾牌的厚凸面向全能者直闖；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runneth upon him, even on his neck, upon the thick bosses of his bucklers: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15:27  |  Job 15:27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是因他的臉蒙上脂油， 腰積成肥肉。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he covereth his face with his fatness, and maketh collops of fat on his flanks.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15:28  |  Job 15:28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他曾住在荒涼城邑， 無人居住、將成亂堆的房屋。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dwelleth in desolate cities, and in houses which no man inhabiteth, which are ready to become heaps.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15:29  |  Job 15:29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他不得富足，財物不得常存， 產業在地上也不加增。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not be rich, neither shall his substance continue, neither shall he prolong the perfection thereof upon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15:30  |  Job 15:30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他不得出離黑暗。 火焰要將他的枝子燒乾； 因神口中的氣，他要滅亡。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not depart out of darkness; the flame shall dry up his branches, and by the breath of his mouth shall he go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15:31  |  Job 15:31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他不用倚靠虛假欺哄自己， 因虛假必成為他的報應。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not him that is deceived trust in vanity: for vanity shall be his recompence.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15:32  |  Job 15:32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他的日期未到之先，這事必成就； 他的枝子不得青綠。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shall be accomplished before his time, and his branch shall not be green.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15:33  |  Job 15:33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他必像葡萄樹的葡萄，未熟而落； 又像橄欖樹的花，一開而謝。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shake off his unripe grape as the vine, and shall cast off his flower as the olive.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15:34  |  Job 15:34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原來不敬虔之輩必無生育； 受賄賂之人的帳棚必被火燒。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congregation of hypocrites shall be desolate, and fire shall consume the tabernacles of bribery.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15:35  |  Job 15:35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他們所懷的是毒害，所生的是罪孽； 心裏所預備的是詭詐。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conceive mischief, and bring forth vanity, and their belly prepareth deceit.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2026-08-30T04:24:56.6690000Z</dcterms:created>
  <dcterms:modified xsi:type="dcterms:W3CDTF">2026-08-30T04:24:56.6690000Z</dcterms:modified>
</coreProperties>
</file>