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18070330ab04439" /><Relationship Type="http://schemas.openxmlformats.org/officeDocument/2006/relationships/extended-properties" Target="/docProps/app.xml" Id="R2053b40c31944b82" /><Relationship Type="http://schemas.openxmlformats.org/officeDocument/2006/relationships/officeDocument" Target="/ppt/presentation.xml" Id="R862de40e83094b6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a1edd74dbed419a"/>
  </p:sldMasterIdLst>
  <p:notesMasterIdLst>
    <p:notesMasterId xmlns:r="http://schemas.openxmlformats.org/officeDocument/2006/relationships" r:id="Rf2549cfbcacd458d"/>
  </p:notesMasterIdLst>
  <p:sldIdLst>
    <p:sldId xmlns:r="http://schemas.openxmlformats.org/officeDocument/2006/relationships" id="256" r:id="Ra39b683fa44b4a5a"/>
    <p:sldId xmlns:r="http://schemas.openxmlformats.org/officeDocument/2006/relationships" id="257" r:id="R04ac7351fce24101"/>
    <p:sldId xmlns:r="http://schemas.openxmlformats.org/officeDocument/2006/relationships" id="258" r:id="R8ab1be1b42584c77"/>
    <p:sldId xmlns:r="http://schemas.openxmlformats.org/officeDocument/2006/relationships" id="259" r:id="R1140f27295c04c8f"/>
    <p:sldId xmlns:r="http://schemas.openxmlformats.org/officeDocument/2006/relationships" id="260" r:id="Rf7672e6b3af04c5c"/>
    <p:sldId xmlns:r="http://schemas.openxmlformats.org/officeDocument/2006/relationships" id="261" r:id="Rd2402ff6cf97433d"/>
    <p:sldId xmlns:r="http://schemas.openxmlformats.org/officeDocument/2006/relationships" id="262" r:id="Rc82848f0180a4175"/>
    <p:sldId xmlns:r="http://schemas.openxmlformats.org/officeDocument/2006/relationships" id="263" r:id="Rd61cde7dd1164b08"/>
    <p:sldId xmlns:r="http://schemas.openxmlformats.org/officeDocument/2006/relationships" id="264" r:id="R632825d549fe460d"/>
    <p:sldId xmlns:r="http://schemas.openxmlformats.org/officeDocument/2006/relationships" id="265" r:id="R80a061d8187e45c4"/>
    <p:sldId xmlns:r="http://schemas.openxmlformats.org/officeDocument/2006/relationships" id="266" r:id="R23e623fbfd384c86"/>
    <p:sldId xmlns:r="http://schemas.openxmlformats.org/officeDocument/2006/relationships" id="267" r:id="Rc9f1739d392d47a7"/>
    <p:sldId xmlns:r="http://schemas.openxmlformats.org/officeDocument/2006/relationships" id="268" r:id="Rac9e5a3273e34c63"/>
    <p:sldId xmlns:r="http://schemas.openxmlformats.org/officeDocument/2006/relationships" id="269" r:id="R58a71d0b726e49e8"/>
    <p:sldId xmlns:r="http://schemas.openxmlformats.org/officeDocument/2006/relationships" id="270" r:id="R704d7ad232e74052"/>
    <p:sldId xmlns:r="http://schemas.openxmlformats.org/officeDocument/2006/relationships" id="271" r:id="Ra2069d651e974aa7"/>
    <p:sldId xmlns:r="http://schemas.openxmlformats.org/officeDocument/2006/relationships" id="272" r:id="R9ea5b28ea4374d61"/>
    <p:sldId xmlns:r="http://schemas.openxmlformats.org/officeDocument/2006/relationships" id="273" r:id="R9be48433906e42f0"/>
    <p:sldId xmlns:r="http://schemas.openxmlformats.org/officeDocument/2006/relationships" id="274" r:id="Rc91e0e5dba804289"/>
    <p:sldId xmlns:r="http://schemas.openxmlformats.org/officeDocument/2006/relationships" id="275" r:id="R243c9ddb72c24d9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3c84a53ed514b4a" /><Relationship Type="http://schemas.openxmlformats.org/officeDocument/2006/relationships/slideMaster" Target="/ppt/slideMasters/slideMaster1.xml" Id="R2a1edd74dbed419a" /><Relationship Type="http://schemas.openxmlformats.org/officeDocument/2006/relationships/notesMaster" Target="/ppt/notesMasters/notesMaster1.xml" Id="Rf2549cfbcacd458d" /><Relationship Type="http://schemas.openxmlformats.org/officeDocument/2006/relationships/presProps" Target="/ppt/presProps.xml" Id="R0a97e6a3c2c24fa2" /><Relationship Type="http://schemas.openxmlformats.org/officeDocument/2006/relationships/tableStyles" Target="/ppt/tableStyles.xml" Id="R2fd11743965744ab" /><Relationship Type="http://schemas.openxmlformats.org/officeDocument/2006/relationships/slide" Target="/ppt/slides/slide1.xml" Id="Ra39b683fa44b4a5a" /><Relationship Type="http://schemas.openxmlformats.org/officeDocument/2006/relationships/slide" Target="/ppt/slides/slide2.xml" Id="R04ac7351fce24101" /><Relationship Type="http://schemas.openxmlformats.org/officeDocument/2006/relationships/slide" Target="/ppt/slides/slide3.xml" Id="R8ab1be1b42584c77" /><Relationship Type="http://schemas.openxmlformats.org/officeDocument/2006/relationships/slide" Target="/ppt/slides/slide4.xml" Id="R1140f27295c04c8f" /><Relationship Type="http://schemas.openxmlformats.org/officeDocument/2006/relationships/slide" Target="/ppt/slides/slide5.xml" Id="Rf7672e6b3af04c5c" /><Relationship Type="http://schemas.openxmlformats.org/officeDocument/2006/relationships/slide" Target="/ppt/slides/slide6.xml" Id="Rd2402ff6cf97433d" /><Relationship Type="http://schemas.openxmlformats.org/officeDocument/2006/relationships/slide" Target="/ppt/slides/slide7.xml" Id="Rc82848f0180a4175" /><Relationship Type="http://schemas.openxmlformats.org/officeDocument/2006/relationships/slide" Target="/ppt/slides/slide8.xml" Id="Rd61cde7dd1164b08" /><Relationship Type="http://schemas.openxmlformats.org/officeDocument/2006/relationships/slide" Target="/ppt/slides/slide9.xml" Id="R632825d549fe460d" /><Relationship Type="http://schemas.openxmlformats.org/officeDocument/2006/relationships/slide" Target="/ppt/slides/slide10.xml" Id="R80a061d8187e45c4" /><Relationship Type="http://schemas.openxmlformats.org/officeDocument/2006/relationships/slide" Target="/ppt/slides/slide11.xml" Id="R23e623fbfd384c86" /><Relationship Type="http://schemas.openxmlformats.org/officeDocument/2006/relationships/slide" Target="/ppt/slides/slide12.xml" Id="Rc9f1739d392d47a7" /><Relationship Type="http://schemas.openxmlformats.org/officeDocument/2006/relationships/slide" Target="/ppt/slides/slide13.xml" Id="Rac9e5a3273e34c63" /><Relationship Type="http://schemas.openxmlformats.org/officeDocument/2006/relationships/slide" Target="/ppt/slides/slide14.xml" Id="R58a71d0b726e49e8" /><Relationship Type="http://schemas.openxmlformats.org/officeDocument/2006/relationships/slide" Target="/ppt/slides/slide15.xml" Id="R704d7ad232e74052" /><Relationship Type="http://schemas.openxmlformats.org/officeDocument/2006/relationships/slide" Target="/ppt/slides/slide16.xml" Id="Ra2069d651e974aa7" /><Relationship Type="http://schemas.openxmlformats.org/officeDocument/2006/relationships/slide" Target="/ppt/slides/slide17.xml" Id="R9ea5b28ea4374d61" /><Relationship Type="http://schemas.openxmlformats.org/officeDocument/2006/relationships/slide" Target="/ppt/slides/slide18.xml" Id="R9be48433906e42f0" /><Relationship Type="http://schemas.openxmlformats.org/officeDocument/2006/relationships/slide" Target="/ppt/slides/slide19.xml" Id="Rc91e0e5dba804289" /><Relationship Type="http://schemas.openxmlformats.org/officeDocument/2006/relationships/slide" Target="/ppt/slides/slide20.xml" Id="R243c9ddb72c24d9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0139847cad2467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b43f5e248b04875" /><Relationship Type="http://schemas.openxmlformats.org/officeDocument/2006/relationships/notesMaster" Target="/ppt/notesMasters/notesMaster1.xml" Id="R5ba648563310413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b65543295e443d7" /><Relationship Type="http://schemas.openxmlformats.org/officeDocument/2006/relationships/notesMaster" Target="/ppt/notesMasters/notesMaster1.xml" Id="R78c227583f2343f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71428a212dd4170" /><Relationship Type="http://schemas.openxmlformats.org/officeDocument/2006/relationships/notesMaster" Target="/ppt/notesMasters/notesMaster1.xml" Id="R11ac5690136d479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a1b5d42124e44f5" /><Relationship Type="http://schemas.openxmlformats.org/officeDocument/2006/relationships/notesMaster" Target="/ppt/notesMasters/notesMaster1.xml" Id="Rbf8c65c001bb4da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4d2da0bc5004f28" /><Relationship Type="http://schemas.openxmlformats.org/officeDocument/2006/relationships/notesMaster" Target="/ppt/notesMasters/notesMaster1.xml" Id="Rc03b745ae9db48c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5700f740c5f4b0b" /><Relationship Type="http://schemas.openxmlformats.org/officeDocument/2006/relationships/notesMaster" Target="/ppt/notesMasters/notesMaster1.xml" Id="Ra879737f29d043c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0790a67d89b4821" /><Relationship Type="http://schemas.openxmlformats.org/officeDocument/2006/relationships/notesMaster" Target="/ppt/notesMasters/notesMaster1.xml" Id="R04695e3b6d8647a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0f8b493e78e4d6d" /><Relationship Type="http://schemas.openxmlformats.org/officeDocument/2006/relationships/notesMaster" Target="/ppt/notesMasters/notesMaster1.xml" Id="Rfb9e4306bc5e48f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59ec4d25e944bbd" /><Relationship Type="http://schemas.openxmlformats.org/officeDocument/2006/relationships/notesMaster" Target="/ppt/notesMasters/notesMaster1.xml" Id="Rfcf1ae84900d4db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54fd7261159410a" /><Relationship Type="http://schemas.openxmlformats.org/officeDocument/2006/relationships/notesMaster" Target="/ppt/notesMasters/notesMaster1.xml" Id="R68e6617605f240f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a3875ebd2fa4163" /><Relationship Type="http://schemas.openxmlformats.org/officeDocument/2006/relationships/notesMaster" Target="/ppt/notesMasters/notesMaster1.xml" Id="Red7313b7aec2477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8a4e8bf530b43e1" /><Relationship Type="http://schemas.openxmlformats.org/officeDocument/2006/relationships/notesMaster" Target="/ppt/notesMasters/notesMaster1.xml" Id="R20eb4d69a94947e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3c6e1c8a412472f" /><Relationship Type="http://schemas.openxmlformats.org/officeDocument/2006/relationships/notesMaster" Target="/ppt/notesMasters/notesMaster1.xml" Id="Rce2265a63a3e466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3229f080fb34ad6" /><Relationship Type="http://schemas.openxmlformats.org/officeDocument/2006/relationships/notesMaster" Target="/ppt/notesMasters/notesMaster1.xml" Id="R6e2ac6fd64e74ba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fc140ccebed42b7" /><Relationship Type="http://schemas.openxmlformats.org/officeDocument/2006/relationships/notesMaster" Target="/ppt/notesMasters/notesMaster1.xml" Id="R19d2e348d1b54d3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b34e3c43efe4a4f" /><Relationship Type="http://schemas.openxmlformats.org/officeDocument/2006/relationships/notesMaster" Target="/ppt/notesMasters/notesMaster1.xml" Id="R88b2f9c3490a448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ab15b8de57c43c3" /><Relationship Type="http://schemas.openxmlformats.org/officeDocument/2006/relationships/notesMaster" Target="/ppt/notesMasters/notesMaster1.xml" Id="Rb11a1b05dd6c42a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d8998d8f355407e" /><Relationship Type="http://schemas.openxmlformats.org/officeDocument/2006/relationships/notesMaster" Target="/ppt/notesMasters/notesMaster1.xml" Id="R6584ba0952b1431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6396495b034448f" /><Relationship Type="http://schemas.openxmlformats.org/officeDocument/2006/relationships/notesMaster" Target="/ppt/notesMasters/notesMaster1.xml" Id="Ra79167def42045b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dcdfcb43ffe477d" /><Relationship Type="http://schemas.openxmlformats.org/officeDocument/2006/relationships/notesMaster" Target="/ppt/notesMasters/notesMaster1.xml" Id="R6991af7ed686418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4138d0ccc7d40ec" /><Relationship Type="http://schemas.openxmlformats.org/officeDocument/2006/relationships/image" Target="/ppt/media/image.png" Id="R5ec70cf718674372" /><Relationship Type="http://schemas.openxmlformats.org/officeDocument/2006/relationships/image" Target="/ppt/media/image2.png" Id="Rb15b8ae30a104e79" /><Relationship Type="http://schemas.openxmlformats.org/officeDocument/2006/relationships/image" Target="/ppt/media/image.jpeg" Id="R45a414592f2745a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bad8e09b1b44c31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5ec70cf71867437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b15b8ae30a104e79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a414592f2745a2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e2273f2d3d24019" /><Relationship Type="http://schemas.openxmlformats.org/officeDocument/2006/relationships/slideLayout" Target="/ppt/slideLayouts/slideLayout1.xml" Id="Rc941a3d5a0954b8a" /><Relationship Type="http://schemas.openxmlformats.org/officeDocument/2006/relationships/slideLayout" Target="/ppt/slideLayouts/slideLayout2.xml" Id="Rcdb5b4b9794c4e2d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941a3d5a0954b8a"/>
    <p:sldLayoutId xmlns:r="http://schemas.openxmlformats.org/officeDocument/2006/relationships" id="2147483650" r:id="Rcdb5b4b9794c4e2d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4b865c43f44a96" /><Relationship Type="http://schemas.openxmlformats.org/officeDocument/2006/relationships/notesSlide" Target="/ppt/notesSlides/notesSlide1.xml" Id="R0dcd7291ce03489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0fc568f16f4337" /><Relationship Type="http://schemas.openxmlformats.org/officeDocument/2006/relationships/notesSlide" Target="/ppt/notesSlides/notesSlide2.xml" Id="R1973a8c1a66748b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34ac8076ff4f7d" /><Relationship Type="http://schemas.openxmlformats.org/officeDocument/2006/relationships/notesSlide" Target="/ppt/notesSlides/notesSlide3.xml" Id="R70da2f1fc5ce4d6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cff103987d4e12" /><Relationship Type="http://schemas.openxmlformats.org/officeDocument/2006/relationships/notesSlide" Target="/ppt/notesSlides/notesSlide4.xml" Id="R8712d1a963bc475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38a219d9be4db7" /><Relationship Type="http://schemas.openxmlformats.org/officeDocument/2006/relationships/notesSlide" Target="/ppt/notesSlides/notesSlide5.xml" Id="R2dd47127b1e344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d0f16436b64b07" /><Relationship Type="http://schemas.openxmlformats.org/officeDocument/2006/relationships/notesSlide" Target="/ppt/notesSlides/notesSlide6.xml" Id="R72351e4b22b24ef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e71cc22883460a" /><Relationship Type="http://schemas.openxmlformats.org/officeDocument/2006/relationships/notesSlide" Target="/ppt/notesSlides/notesSlide7.xml" Id="R44688232ec98433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710c29c5c6740cb" /><Relationship Type="http://schemas.openxmlformats.org/officeDocument/2006/relationships/notesSlide" Target="/ppt/notesSlides/notesSlide8.xml" Id="R6244eb2bf614447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ec50b39588415c" /><Relationship Type="http://schemas.openxmlformats.org/officeDocument/2006/relationships/notesSlide" Target="/ppt/notesSlides/notesSlide9.xml" Id="Rc3edb50dfb21426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7993a168044839" /><Relationship Type="http://schemas.openxmlformats.org/officeDocument/2006/relationships/notesSlide" Target="/ppt/notesSlides/notesSlide10.xml" Id="Rda72256b47b94db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7ad5e60ddb34071" /><Relationship Type="http://schemas.openxmlformats.org/officeDocument/2006/relationships/notesSlide" Target="/ppt/notesSlides/notesSlide11.xml" Id="R4127421762a64d3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9a3c2933314d52" /><Relationship Type="http://schemas.openxmlformats.org/officeDocument/2006/relationships/notesSlide" Target="/ppt/notesSlides/notesSlide12.xml" Id="R1fa5a7db81184a1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6f75df5e8d41d1" /><Relationship Type="http://schemas.openxmlformats.org/officeDocument/2006/relationships/notesSlide" Target="/ppt/notesSlides/notesSlide13.xml" Id="R2c15c379d4ae453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cca1ceb4954da8" /><Relationship Type="http://schemas.openxmlformats.org/officeDocument/2006/relationships/notesSlide" Target="/ppt/notesSlides/notesSlide14.xml" Id="R99681c718190462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acfa7432424e4c" /><Relationship Type="http://schemas.openxmlformats.org/officeDocument/2006/relationships/notesSlide" Target="/ppt/notesSlides/notesSlide15.xml" Id="Ra6175e1d278f45f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dca1be2cd04c36" /><Relationship Type="http://schemas.openxmlformats.org/officeDocument/2006/relationships/notesSlide" Target="/ppt/notesSlides/notesSlide16.xml" Id="Rd33140fb0a9b4c2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72bc1e69314e6a" /><Relationship Type="http://schemas.openxmlformats.org/officeDocument/2006/relationships/notesSlide" Target="/ppt/notesSlides/notesSlide17.xml" Id="Rbc50c475b04242b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fe86358226453d" /><Relationship Type="http://schemas.openxmlformats.org/officeDocument/2006/relationships/notesSlide" Target="/ppt/notesSlides/notesSlide18.xml" Id="R2e9873e39eef485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326aa3811354df1" /><Relationship Type="http://schemas.openxmlformats.org/officeDocument/2006/relationships/notesSlide" Target="/ppt/notesSlides/notesSlide19.xml" Id="R2ad6d252d027444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914d3b47884d25" /><Relationship Type="http://schemas.openxmlformats.org/officeDocument/2006/relationships/notesSlide" Target="/ppt/notesSlides/notesSlide20.xml" Id="R46a5ceaabe034fb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希伯來書第3章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Hebrews 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3:1  |  Hebrews 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同蒙天召的聖潔弟兄啊，你們應當思想我們所認為使者、為大祭司的耶穌。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Wherefore, holy brethren, partakers of the heavenly calling, consider the Apostle and High Priest of our profession, Christ Jesus;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3:2  |  Hebrews 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他為那設立他的盡忠，如同摩西在神的全家盡忠一樣。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was faithful to him that appointed him, as also Moses was faithful in all his house.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3:3  |  Hebrews 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他比摩西算是更配多得榮耀，好像建造房屋的比房屋更尊榮；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this man was counted worthy of more glory than Moses, inasmuch as he who hath builded the house hath more honour than the house.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3:4  |  Hebrews 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因為房屋都必有人建造，但建造萬物的就是神。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every house is builded by some man; but he that built all things is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3:5  |  Hebrews 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摩西為僕人，在神的全家誠然盡忠，為要證明將來必傳說的事。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Moses verily was faithful in all his house, as a servant, for a testimony of those things which were to be spoken after;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3:6  |  Hebrews 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但基督為兒子，治理神的家；我們若將可誇的盼望和膽量堅持到底，便是他的家了。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Christ as a son over his own house; whose house are we, if we hold fast the confidence and the rejoicing of the hope firm unto the end.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3:7  |  Hebrews 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聖靈有話說： 你們今日若聽他的話，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(as the Holy Ghost saith, To day if ye will hear his voice,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3:8  |  Hebrews 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就不可硬着心， 像在曠野惹他發怒、 試探他的時候一樣。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Harden not your hearts, as in the provocation, in the day of temptation in the wilderness: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3:9  |  Hebrews 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在那裏，你們的祖宗試我探我， 並且觀看我的作為有四十年之久。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your fathers tempted me, proved me, and saw my works forty years.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3:10  |  Hebrews 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所以，我厭煩那世代的人，說： 他們心裏常常迷糊， 竟不曉得我的作為！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I was grieved with that generation, and said, They do alway err in their heart; and they have not known my ways.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3:11  |  Hebrews 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我就在怒中起誓說： 他們斷不可進入我的安息。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I sware in my wrath, They shall not enter into my rest.)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3:12  |  Hebrews 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弟兄們，你們要謹慎，免得你們中間或有人存着不信的惡心，把永生神離棄了。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Take heed, brethren, lest there be in any of you an evil heart of unbelief, in departing from the living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3:13  |  Hebrews 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總要趁着還有今日，天天彼此相勸，免得你們中間有人被罪迷惑，心裏就剛硬了。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exhort one another daily, while it is called To day; lest any of you be hardened through the deceitfulness of sin.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3:14  |  Hebrews 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我們若將起初確實的信心堅持到底，就在基督裏有分了。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we are made partakers of Christ, if we hold the beginning of our confidence stedfast unto the end;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3:15  |  Hebrews 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[經上]說：「你們今日若聽他的話，就不可硬着心，像惹他發怒的日子一樣。」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While it is said, To day if ye will hear his voice, harden not your hearts, as in the provocation.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3:16  |  Hebrews 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那時，聽見他話惹他發怒的是誰呢？豈不是跟着摩西從埃及出來的眾人嗎？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some, when they had heard, did provoke: howbeit not all that came out of Egypt by Moses.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3:17  |  Hebrews 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神四十年之久，又厭煩誰呢？豈不是那些犯罪、屍首倒在曠野的人嗎？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with whom was he grieved forty years? was it not with them that had sinned, whose carcases fell in the wilderness?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3:18  |  Hebrews 3:18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又向誰起誓，不容他們進入他的安息呢？豈不是向那些不信從的人嗎？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to whom sware he that they should not enter into his rest, but to them that believed not?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3:19  |  Hebrews 3:19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這樣看來，他們不能進入[安息]是因為不信的緣故了。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we see that they could not enter in because of unbelief.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2026-08-30T06:52:21.8070000Z</dcterms:created>
  <dcterms:modified xsi:type="dcterms:W3CDTF">2026-08-30T06:52:21.8070000Z</dcterms:modified>
</coreProperties>
</file>