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562cac66eb4582" /><Relationship Type="http://schemas.openxmlformats.org/officeDocument/2006/relationships/extended-properties" Target="/docProps/app.xml" Id="R7ff6cb3e19d24b29" /><Relationship Type="http://schemas.openxmlformats.org/officeDocument/2006/relationships/officeDocument" Target="/ppt/presentation.xml" Id="R51a602dc2f6845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3c449eedd14ab1"/>
  </p:sldMasterIdLst>
  <p:notesMasterIdLst>
    <p:notesMasterId xmlns:r="http://schemas.openxmlformats.org/officeDocument/2006/relationships" r:id="R72ef06a6b8fc4511"/>
  </p:notesMasterIdLst>
  <p:sldIdLst>
    <p:sldId xmlns:r="http://schemas.openxmlformats.org/officeDocument/2006/relationships" id="256" r:id="Rcddf828bb77e4089"/>
    <p:sldId xmlns:r="http://schemas.openxmlformats.org/officeDocument/2006/relationships" id="257" r:id="Rd136bfe78be54bbc"/>
    <p:sldId xmlns:r="http://schemas.openxmlformats.org/officeDocument/2006/relationships" id="258" r:id="Rb04afb993687449d"/>
    <p:sldId xmlns:r="http://schemas.openxmlformats.org/officeDocument/2006/relationships" id="259" r:id="R18ca09a78a8f4940"/>
    <p:sldId xmlns:r="http://schemas.openxmlformats.org/officeDocument/2006/relationships" id="260" r:id="R7d26a0b4fd9a4d8e"/>
    <p:sldId xmlns:r="http://schemas.openxmlformats.org/officeDocument/2006/relationships" id="261" r:id="R5d3b3058520649dd"/>
    <p:sldId xmlns:r="http://schemas.openxmlformats.org/officeDocument/2006/relationships" id="262" r:id="R83655e522a784d42"/>
    <p:sldId xmlns:r="http://schemas.openxmlformats.org/officeDocument/2006/relationships" id="263" r:id="R7aac813e04c74b62"/>
    <p:sldId xmlns:r="http://schemas.openxmlformats.org/officeDocument/2006/relationships" id="264" r:id="Rc7eaeca86eb34522"/>
    <p:sldId xmlns:r="http://schemas.openxmlformats.org/officeDocument/2006/relationships" id="265" r:id="R203f6e851eb64c49"/>
    <p:sldId xmlns:r="http://schemas.openxmlformats.org/officeDocument/2006/relationships" id="266" r:id="R2f1be67754fb4988"/>
    <p:sldId xmlns:r="http://schemas.openxmlformats.org/officeDocument/2006/relationships" id="267" r:id="Ra0ce5665649d4a5b"/>
    <p:sldId xmlns:r="http://schemas.openxmlformats.org/officeDocument/2006/relationships" id="268" r:id="R695be3a329a74fda"/>
    <p:sldId xmlns:r="http://schemas.openxmlformats.org/officeDocument/2006/relationships" id="269" r:id="R56218e32804d487c"/>
    <p:sldId xmlns:r="http://schemas.openxmlformats.org/officeDocument/2006/relationships" id="270" r:id="R7904867401824498"/>
    <p:sldId xmlns:r="http://schemas.openxmlformats.org/officeDocument/2006/relationships" id="271" r:id="R7513c7d4ed014234"/>
    <p:sldId xmlns:r="http://schemas.openxmlformats.org/officeDocument/2006/relationships" id="272" r:id="R4a071e7b7cd641e0"/>
    <p:sldId xmlns:r="http://schemas.openxmlformats.org/officeDocument/2006/relationships" id="273" r:id="Ra2b0ad5350bc4e69"/>
    <p:sldId xmlns:r="http://schemas.openxmlformats.org/officeDocument/2006/relationships" id="274" r:id="Rae41b8566eea4858"/>
    <p:sldId xmlns:r="http://schemas.openxmlformats.org/officeDocument/2006/relationships" id="275" r:id="R80da061a794f4d30"/>
    <p:sldId xmlns:r="http://schemas.openxmlformats.org/officeDocument/2006/relationships" id="276" r:id="R2be128c70fd14501"/>
    <p:sldId xmlns:r="http://schemas.openxmlformats.org/officeDocument/2006/relationships" id="277" r:id="Ra71cfcb0caf74a6d"/>
    <p:sldId xmlns:r="http://schemas.openxmlformats.org/officeDocument/2006/relationships" id="278" r:id="R07180b42c5cd49de"/>
    <p:sldId xmlns:r="http://schemas.openxmlformats.org/officeDocument/2006/relationships" id="279" r:id="R946435a92f804914"/>
    <p:sldId xmlns:r="http://schemas.openxmlformats.org/officeDocument/2006/relationships" id="280" r:id="R7e6bfad788eb4717"/>
    <p:sldId xmlns:r="http://schemas.openxmlformats.org/officeDocument/2006/relationships" id="281" r:id="R536acc3322324a7e"/>
    <p:sldId xmlns:r="http://schemas.openxmlformats.org/officeDocument/2006/relationships" id="282" r:id="R30202fb3aa834a46"/>
    <p:sldId xmlns:r="http://schemas.openxmlformats.org/officeDocument/2006/relationships" id="283" r:id="Ra21e09bdd8d24458"/>
    <p:sldId xmlns:r="http://schemas.openxmlformats.org/officeDocument/2006/relationships" id="284" r:id="Rb584f896e54d4cfd"/>
    <p:sldId xmlns:r="http://schemas.openxmlformats.org/officeDocument/2006/relationships" id="285" r:id="Rc2b0f4676dcf437e"/>
    <p:sldId xmlns:r="http://schemas.openxmlformats.org/officeDocument/2006/relationships" id="286" r:id="Ra3d6389148eb45af"/>
    <p:sldId xmlns:r="http://schemas.openxmlformats.org/officeDocument/2006/relationships" id="287" r:id="R0240cb72dc654d11"/>
    <p:sldId xmlns:r="http://schemas.openxmlformats.org/officeDocument/2006/relationships" id="288" r:id="R8d642e55930f49e7"/>
    <p:sldId xmlns:r="http://schemas.openxmlformats.org/officeDocument/2006/relationships" id="289" r:id="Rdbbc6a1e4edd4652"/>
    <p:sldId xmlns:r="http://schemas.openxmlformats.org/officeDocument/2006/relationships" id="290" r:id="Rb65310d3ff7b4422"/>
    <p:sldId xmlns:r="http://schemas.openxmlformats.org/officeDocument/2006/relationships" id="291" r:id="R758acfe103664047"/>
    <p:sldId xmlns:r="http://schemas.openxmlformats.org/officeDocument/2006/relationships" id="292" r:id="R84585d193da64cd3"/>
    <p:sldId xmlns:r="http://schemas.openxmlformats.org/officeDocument/2006/relationships" id="293" r:id="Ra770d7224e474ef5"/>
    <p:sldId xmlns:r="http://schemas.openxmlformats.org/officeDocument/2006/relationships" id="294" r:id="R8190d9b3121646b5"/>
    <p:sldId xmlns:r="http://schemas.openxmlformats.org/officeDocument/2006/relationships" id="295" r:id="Rf110900412364aa1"/>
    <p:sldId xmlns:r="http://schemas.openxmlformats.org/officeDocument/2006/relationships" id="296" r:id="R403da574d9d64654"/>
    <p:sldId xmlns:r="http://schemas.openxmlformats.org/officeDocument/2006/relationships" id="297" r:id="Rb440f2709b7c457c"/>
    <p:sldId xmlns:r="http://schemas.openxmlformats.org/officeDocument/2006/relationships" id="298" r:id="R7cdcb6bda6a04b83"/>
    <p:sldId xmlns:r="http://schemas.openxmlformats.org/officeDocument/2006/relationships" id="299" r:id="Rf424931e5fbf489f"/>
    <p:sldId xmlns:r="http://schemas.openxmlformats.org/officeDocument/2006/relationships" id="300" r:id="Reb30a77a416a4f6d"/>
    <p:sldId xmlns:r="http://schemas.openxmlformats.org/officeDocument/2006/relationships" id="301" r:id="R2a571c5792664eec"/>
    <p:sldId xmlns:r="http://schemas.openxmlformats.org/officeDocument/2006/relationships" id="302" r:id="R6b38e44ab2f84e93"/>
    <p:sldId xmlns:r="http://schemas.openxmlformats.org/officeDocument/2006/relationships" id="303" r:id="Rb15f78c4350c4394"/>
    <p:sldId xmlns:r="http://schemas.openxmlformats.org/officeDocument/2006/relationships" id="304" r:id="Rc66c7879c5eb4c67"/>
    <p:sldId xmlns:r="http://schemas.openxmlformats.org/officeDocument/2006/relationships" id="305" r:id="Rc594677d9fdc4473"/>
    <p:sldId xmlns:r="http://schemas.openxmlformats.org/officeDocument/2006/relationships" id="306" r:id="Rb2e2b8721151495a"/>
    <p:sldId xmlns:r="http://schemas.openxmlformats.org/officeDocument/2006/relationships" id="307" r:id="R3ef40fcb9a134561"/>
    <p:sldId xmlns:r="http://schemas.openxmlformats.org/officeDocument/2006/relationships" id="308" r:id="Rb123ba2959ee41b4"/>
    <p:sldId xmlns:r="http://schemas.openxmlformats.org/officeDocument/2006/relationships" id="309" r:id="R903ba099cb4441b1"/>
    <p:sldId xmlns:r="http://schemas.openxmlformats.org/officeDocument/2006/relationships" id="310" r:id="R858d783fcc8e4d7b"/>
    <p:sldId xmlns:r="http://schemas.openxmlformats.org/officeDocument/2006/relationships" id="311" r:id="R6d0f71ac134e42a2"/>
    <p:sldId xmlns:r="http://schemas.openxmlformats.org/officeDocument/2006/relationships" id="312" r:id="R979d177313bd4929"/>
    <p:sldId xmlns:r="http://schemas.openxmlformats.org/officeDocument/2006/relationships" id="313" r:id="Re388d31b51e542c2"/>
    <p:sldId xmlns:r="http://schemas.openxmlformats.org/officeDocument/2006/relationships" id="314" r:id="R9aca2c576b734985"/>
    <p:sldId xmlns:r="http://schemas.openxmlformats.org/officeDocument/2006/relationships" id="315" r:id="Raa9b5ecdfb93445a"/>
    <p:sldId xmlns:r="http://schemas.openxmlformats.org/officeDocument/2006/relationships" id="316" r:id="Rc364f755c54b49aa"/>
    <p:sldId xmlns:r="http://schemas.openxmlformats.org/officeDocument/2006/relationships" id="317" r:id="Rf9176cde2ccc4215"/>
    <p:sldId xmlns:r="http://schemas.openxmlformats.org/officeDocument/2006/relationships" id="318" r:id="Rf805f3dd3c9c47ab"/>
    <p:sldId xmlns:r="http://schemas.openxmlformats.org/officeDocument/2006/relationships" id="319" r:id="Rdf6178e22d204b58"/>
    <p:sldId xmlns:r="http://schemas.openxmlformats.org/officeDocument/2006/relationships" id="320" r:id="R0a763ecb351344ae"/>
    <p:sldId xmlns:r="http://schemas.openxmlformats.org/officeDocument/2006/relationships" id="321" r:id="R105a2082fd2443ad"/>
    <p:sldId xmlns:r="http://schemas.openxmlformats.org/officeDocument/2006/relationships" id="322" r:id="R8c6ef5d12a594022"/>
    <p:sldId xmlns:r="http://schemas.openxmlformats.org/officeDocument/2006/relationships" id="323" r:id="R2b70a59b65494e47"/>
    <p:sldId xmlns:r="http://schemas.openxmlformats.org/officeDocument/2006/relationships" id="324" r:id="Rc54e3230548746cf"/>
    <p:sldId xmlns:r="http://schemas.openxmlformats.org/officeDocument/2006/relationships" id="325" r:id="R30e31e4f0d6c426e"/>
    <p:sldId xmlns:r="http://schemas.openxmlformats.org/officeDocument/2006/relationships" id="326" r:id="R093bf2ec13694af0"/>
    <p:sldId xmlns:r="http://schemas.openxmlformats.org/officeDocument/2006/relationships" id="327" r:id="Red81b2394a5b4f6c"/>
    <p:sldId xmlns:r="http://schemas.openxmlformats.org/officeDocument/2006/relationships" id="328" r:id="Rc30b2db6215a4234"/>
    <p:sldId xmlns:r="http://schemas.openxmlformats.org/officeDocument/2006/relationships" id="329" r:id="R53748c5b850b46d5"/>
    <p:sldId xmlns:r="http://schemas.openxmlformats.org/officeDocument/2006/relationships" id="330" r:id="R3219347479594f9c"/>
    <p:sldId xmlns:r="http://schemas.openxmlformats.org/officeDocument/2006/relationships" id="331" r:id="R1f64411173764d1b"/>
    <p:sldId xmlns:r="http://schemas.openxmlformats.org/officeDocument/2006/relationships" id="332" r:id="Rc03402e666964ca6"/>
    <p:sldId xmlns:r="http://schemas.openxmlformats.org/officeDocument/2006/relationships" id="333" r:id="R5124e77f617c4dea"/>
    <p:sldId xmlns:r="http://schemas.openxmlformats.org/officeDocument/2006/relationships" id="334" r:id="Rd2af6ea42f6f438e"/>
    <p:sldId xmlns:r="http://schemas.openxmlformats.org/officeDocument/2006/relationships" id="335" r:id="R618e96d7d6f04221"/>
    <p:sldId xmlns:r="http://schemas.openxmlformats.org/officeDocument/2006/relationships" id="336" r:id="R788a83905d4e4403"/>
    <p:sldId xmlns:r="http://schemas.openxmlformats.org/officeDocument/2006/relationships" id="337" r:id="R8edaca92cde94fb4"/>
    <p:sldId xmlns:r="http://schemas.openxmlformats.org/officeDocument/2006/relationships" id="338" r:id="R3320f58fd51e4305"/>
    <p:sldId xmlns:r="http://schemas.openxmlformats.org/officeDocument/2006/relationships" id="339" r:id="Rb07b678471cd4f7f"/>
    <p:sldId xmlns:r="http://schemas.openxmlformats.org/officeDocument/2006/relationships" id="340" r:id="R9dac02590de0443a"/>
    <p:sldId xmlns:r="http://schemas.openxmlformats.org/officeDocument/2006/relationships" id="341" r:id="R6b3aa31752e7440e"/>
    <p:sldId xmlns:r="http://schemas.openxmlformats.org/officeDocument/2006/relationships" id="342" r:id="R131c8d65b3744bbb"/>
    <p:sldId xmlns:r="http://schemas.openxmlformats.org/officeDocument/2006/relationships" id="343" r:id="R1ca62dcb89a6466e"/>
    <p:sldId xmlns:r="http://schemas.openxmlformats.org/officeDocument/2006/relationships" id="344" r:id="Rd6ca76c5441f4e78"/>
    <p:sldId xmlns:r="http://schemas.openxmlformats.org/officeDocument/2006/relationships" id="345" r:id="R1469cbd72e624396"/>
    <p:sldId xmlns:r="http://schemas.openxmlformats.org/officeDocument/2006/relationships" id="346" r:id="R6bfa9213b00b4fa6"/>
    <p:sldId xmlns:r="http://schemas.openxmlformats.org/officeDocument/2006/relationships" id="347" r:id="Rc134952c89c54f87"/>
    <p:sldId xmlns:r="http://schemas.openxmlformats.org/officeDocument/2006/relationships" id="348" r:id="Rfb11198a16744db7"/>
    <p:sldId xmlns:r="http://schemas.openxmlformats.org/officeDocument/2006/relationships" id="349" r:id="Re7111fc5a3f64ff2"/>
    <p:sldId xmlns:r="http://schemas.openxmlformats.org/officeDocument/2006/relationships" id="350" r:id="Ra1a6cd4c67a447e0"/>
    <p:sldId xmlns:r="http://schemas.openxmlformats.org/officeDocument/2006/relationships" id="351" r:id="R5ea26897ca534a75"/>
    <p:sldId xmlns:r="http://schemas.openxmlformats.org/officeDocument/2006/relationships" id="352" r:id="R8125626fc55d4690"/>
    <p:sldId xmlns:r="http://schemas.openxmlformats.org/officeDocument/2006/relationships" id="353" r:id="Rbecdfe79974a41d0"/>
    <p:sldId xmlns:r="http://schemas.openxmlformats.org/officeDocument/2006/relationships" id="354" r:id="Rd8e808dcc83d4ec4"/>
    <p:sldId xmlns:r="http://schemas.openxmlformats.org/officeDocument/2006/relationships" id="355" r:id="Rc1517686ff934552"/>
    <p:sldId xmlns:r="http://schemas.openxmlformats.org/officeDocument/2006/relationships" id="356" r:id="R478d968237b7401a"/>
    <p:sldId xmlns:r="http://schemas.openxmlformats.org/officeDocument/2006/relationships" id="357" r:id="Rf7c2d186330b405e"/>
    <p:sldId xmlns:r="http://schemas.openxmlformats.org/officeDocument/2006/relationships" id="358" r:id="R57b596014e6941b6"/>
    <p:sldId xmlns:r="http://schemas.openxmlformats.org/officeDocument/2006/relationships" id="359" r:id="Rb88d8b0b83d24372"/>
    <p:sldId xmlns:r="http://schemas.openxmlformats.org/officeDocument/2006/relationships" id="360" r:id="R72457fe9767349da"/>
    <p:sldId xmlns:r="http://schemas.openxmlformats.org/officeDocument/2006/relationships" id="361" r:id="Radd0c821450b446b"/>
    <p:sldId xmlns:r="http://schemas.openxmlformats.org/officeDocument/2006/relationships" id="362" r:id="R9bbc88913062437d"/>
    <p:sldId xmlns:r="http://schemas.openxmlformats.org/officeDocument/2006/relationships" id="363" r:id="Rb09cbd16363442d4"/>
    <p:sldId xmlns:r="http://schemas.openxmlformats.org/officeDocument/2006/relationships" id="364" r:id="R6734f86239d94e58"/>
    <p:sldId xmlns:r="http://schemas.openxmlformats.org/officeDocument/2006/relationships" id="365" r:id="R311901dd973c49af"/>
    <p:sldId xmlns:r="http://schemas.openxmlformats.org/officeDocument/2006/relationships" id="366" r:id="Rf99de9aa868b4c67"/>
    <p:sldId xmlns:r="http://schemas.openxmlformats.org/officeDocument/2006/relationships" id="367" r:id="Re3a9e21bd19e48fc"/>
    <p:sldId xmlns:r="http://schemas.openxmlformats.org/officeDocument/2006/relationships" id="368" r:id="Rcb2e24405e5242fe"/>
    <p:sldId xmlns:r="http://schemas.openxmlformats.org/officeDocument/2006/relationships" id="369" r:id="R330ee3a8ed5d4e8e"/>
    <p:sldId xmlns:r="http://schemas.openxmlformats.org/officeDocument/2006/relationships" id="370" r:id="Rbcebc3145e0f4417"/>
    <p:sldId xmlns:r="http://schemas.openxmlformats.org/officeDocument/2006/relationships" id="371" r:id="R953d73b4538b4d11"/>
    <p:sldId xmlns:r="http://schemas.openxmlformats.org/officeDocument/2006/relationships" id="372" r:id="R149f9002669d466b"/>
    <p:sldId xmlns:r="http://schemas.openxmlformats.org/officeDocument/2006/relationships" id="373" r:id="Rfd81c4e78c774210"/>
    <p:sldId xmlns:r="http://schemas.openxmlformats.org/officeDocument/2006/relationships" id="374" r:id="R6bc6e36cf21945fb"/>
    <p:sldId xmlns:r="http://schemas.openxmlformats.org/officeDocument/2006/relationships" id="375" r:id="R362c6555e9934a8f"/>
    <p:sldId xmlns:r="http://schemas.openxmlformats.org/officeDocument/2006/relationships" id="376" r:id="R889a2056e80f466d"/>
    <p:sldId xmlns:r="http://schemas.openxmlformats.org/officeDocument/2006/relationships" id="377" r:id="Ra20132bb788e4034"/>
    <p:sldId xmlns:r="http://schemas.openxmlformats.org/officeDocument/2006/relationships" id="378" r:id="R891981197196490e"/>
    <p:sldId xmlns:r="http://schemas.openxmlformats.org/officeDocument/2006/relationships" id="379" r:id="Rcc205a9e048e41e2"/>
    <p:sldId xmlns:r="http://schemas.openxmlformats.org/officeDocument/2006/relationships" id="380" r:id="R9f7b8ba0037e489a"/>
    <p:sldId xmlns:r="http://schemas.openxmlformats.org/officeDocument/2006/relationships" id="381" r:id="R1d9f3a34fa5c415a"/>
    <p:sldId xmlns:r="http://schemas.openxmlformats.org/officeDocument/2006/relationships" id="382" r:id="Rd803d33d36cc4258"/>
    <p:sldId xmlns:r="http://schemas.openxmlformats.org/officeDocument/2006/relationships" id="383" r:id="R5fd698cafc264b5d"/>
    <p:sldId xmlns:r="http://schemas.openxmlformats.org/officeDocument/2006/relationships" id="384" r:id="R8aca5257a3b5401d"/>
    <p:sldId xmlns:r="http://schemas.openxmlformats.org/officeDocument/2006/relationships" id="385" r:id="R14fd9f1adb9b4026"/>
    <p:sldId xmlns:r="http://schemas.openxmlformats.org/officeDocument/2006/relationships" id="386" r:id="Re8dd6bcde44649ed"/>
    <p:sldId xmlns:r="http://schemas.openxmlformats.org/officeDocument/2006/relationships" id="387" r:id="R12d6831b46804a60"/>
    <p:sldId xmlns:r="http://schemas.openxmlformats.org/officeDocument/2006/relationships" id="388" r:id="Ra45ebda018704ac6"/>
    <p:sldId xmlns:r="http://schemas.openxmlformats.org/officeDocument/2006/relationships" id="389" r:id="Ree6e5666e50443c1"/>
    <p:sldId xmlns:r="http://schemas.openxmlformats.org/officeDocument/2006/relationships" id="390" r:id="R78273102d80442f3"/>
    <p:sldId xmlns:r="http://schemas.openxmlformats.org/officeDocument/2006/relationships" id="391" r:id="R81e85647f6004e8d"/>
    <p:sldId xmlns:r="http://schemas.openxmlformats.org/officeDocument/2006/relationships" id="392" r:id="Ra3e3e47276be4fa8"/>
    <p:sldId xmlns:r="http://schemas.openxmlformats.org/officeDocument/2006/relationships" id="393" r:id="R4699abafb5014c35"/>
    <p:sldId xmlns:r="http://schemas.openxmlformats.org/officeDocument/2006/relationships" id="394" r:id="Rf5bef9279f12443a"/>
    <p:sldId xmlns:r="http://schemas.openxmlformats.org/officeDocument/2006/relationships" id="395" r:id="Ra66e7c613db3409c"/>
    <p:sldId xmlns:r="http://schemas.openxmlformats.org/officeDocument/2006/relationships" id="396" r:id="R35c43a535e4b4f01"/>
    <p:sldId xmlns:r="http://schemas.openxmlformats.org/officeDocument/2006/relationships" id="397" r:id="R7bfaa4ad7efe4fd2"/>
    <p:sldId xmlns:r="http://schemas.openxmlformats.org/officeDocument/2006/relationships" id="398" r:id="R10a441c712684891"/>
    <p:sldId xmlns:r="http://schemas.openxmlformats.org/officeDocument/2006/relationships" id="399" r:id="R1b8e172f21d04511"/>
    <p:sldId xmlns:r="http://schemas.openxmlformats.org/officeDocument/2006/relationships" id="400" r:id="R9efac9bbe3184a4a"/>
    <p:sldId xmlns:r="http://schemas.openxmlformats.org/officeDocument/2006/relationships" id="401" r:id="Rc2c1172ca76745a9"/>
    <p:sldId xmlns:r="http://schemas.openxmlformats.org/officeDocument/2006/relationships" id="402" r:id="R46d511415e1f40fd"/>
    <p:sldId xmlns:r="http://schemas.openxmlformats.org/officeDocument/2006/relationships" id="403" r:id="R37eec4a316c046cf"/>
    <p:sldId xmlns:r="http://schemas.openxmlformats.org/officeDocument/2006/relationships" id="404" r:id="R0e6595e5d8dd48f5"/>
    <p:sldId xmlns:r="http://schemas.openxmlformats.org/officeDocument/2006/relationships" id="405" r:id="R4ee4c63ece074fa4"/>
    <p:sldId xmlns:r="http://schemas.openxmlformats.org/officeDocument/2006/relationships" id="406" r:id="Rf99c0948c78b4a0a"/>
    <p:sldId xmlns:r="http://schemas.openxmlformats.org/officeDocument/2006/relationships" id="407" r:id="Rd4027f2357b14a48"/>
    <p:sldId xmlns:r="http://schemas.openxmlformats.org/officeDocument/2006/relationships" id="408" r:id="R7fbe2d19ce31413a"/>
    <p:sldId xmlns:r="http://schemas.openxmlformats.org/officeDocument/2006/relationships" id="409" r:id="R5a421f22df0e4273"/>
    <p:sldId xmlns:r="http://schemas.openxmlformats.org/officeDocument/2006/relationships" id="410" r:id="R2a7f1f478eef43d4"/>
    <p:sldId xmlns:r="http://schemas.openxmlformats.org/officeDocument/2006/relationships" id="411" r:id="R28010200e25c4986"/>
    <p:sldId xmlns:r="http://schemas.openxmlformats.org/officeDocument/2006/relationships" id="412" r:id="Rd89dc928e07f4be0"/>
    <p:sldId xmlns:r="http://schemas.openxmlformats.org/officeDocument/2006/relationships" id="413" r:id="R490867f256b645f7"/>
    <p:sldId xmlns:r="http://schemas.openxmlformats.org/officeDocument/2006/relationships" id="414" r:id="R15f6f1e4cf634db8"/>
    <p:sldId xmlns:r="http://schemas.openxmlformats.org/officeDocument/2006/relationships" id="415" r:id="R798213ec7db44f8d"/>
    <p:sldId xmlns:r="http://schemas.openxmlformats.org/officeDocument/2006/relationships" id="416" r:id="Ra27d882e9532403a"/>
    <p:sldId xmlns:r="http://schemas.openxmlformats.org/officeDocument/2006/relationships" id="417" r:id="R46f80691cf724575"/>
    <p:sldId xmlns:r="http://schemas.openxmlformats.org/officeDocument/2006/relationships" id="418" r:id="R6220ddc11b934c41"/>
    <p:sldId xmlns:r="http://schemas.openxmlformats.org/officeDocument/2006/relationships" id="419" r:id="R1296e5628d434229"/>
    <p:sldId xmlns:r="http://schemas.openxmlformats.org/officeDocument/2006/relationships" id="420" r:id="Rda2f6309e79d4898"/>
    <p:sldId xmlns:r="http://schemas.openxmlformats.org/officeDocument/2006/relationships" id="421" r:id="Rc4d22afdd8814022"/>
    <p:sldId xmlns:r="http://schemas.openxmlformats.org/officeDocument/2006/relationships" id="422" r:id="Rebc87e75f3b7443c"/>
    <p:sldId xmlns:r="http://schemas.openxmlformats.org/officeDocument/2006/relationships" id="423" r:id="R5ed872543a124c90"/>
    <p:sldId xmlns:r="http://schemas.openxmlformats.org/officeDocument/2006/relationships" id="424" r:id="R2c25984e58d94ded"/>
    <p:sldId xmlns:r="http://schemas.openxmlformats.org/officeDocument/2006/relationships" id="425" r:id="R69e062d4a6044386"/>
    <p:sldId xmlns:r="http://schemas.openxmlformats.org/officeDocument/2006/relationships" id="426" r:id="R057524817d094e8c"/>
    <p:sldId xmlns:r="http://schemas.openxmlformats.org/officeDocument/2006/relationships" id="427" r:id="Ra994620866684080"/>
    <p:sldId xmlns:r="http://schemas.openxmlformats.org/officeDocument/2006/relationships" id="428" r:id="Rb4fe3ac6a3484fcb"/>
    <p:sldId xmlns:r="http://schemas.openxmlformats.org/officeDocument/2006/relationships" id="429" r:id="R6a78eb0e68744b03"/>
    <p:sldId xmlns:r="http://schemas.openxmlformats.org/officeDocument/2006/relationships" id="430" r:id="R4640534c87ba4c58"/>
    <p:sldId xmlns:r="http://schemas.openxmlformats.org/officeDocument/2006/relationships" id="431" r:id="Rb97db626a6004455"/>
    <p:sldId xmlns:r="http://schemas.openxmlformats.org/officeDocument/2006/relationships" id="432" r:id="Rf69541e61edc43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b0ea2f7e4d44f9" /><Relationship Type="http://schemas.openxmlformats.org/officeDocument/2006/relationships/slideMaster" Target="/ppt/slideMasters/slideMaster1.xml" Id="R903c449eedd14ab1" /><Relationship Type="http://schemas.openxmlformats.org/officeDocument/2006/relationships/notesMaster" Target="/ppt/notesMasters/notesMaster1.xml" Id="R72ef06a6b8fc4511" /><Relationship Type="http://schemas.openxmlformats.org/officeDocument/2006/relationships/presProps" Target="/ppt/presProps.xml" Id="R789c02b8da5b472d" /><Relationship Type="http://schemas.openxmlformats.org/officeDocument/2006/relationships/tableStyles" Target="/ppt/tableStyles.xml" Id="Rad09a2ddbd1f4c93" /><Relationship Type="http://schemas.openxmlformats.org/officeDocument/2006/relationships/slide" Target="/ppt/slides/slide1.xml" Id="Rcddf828bb77e4089" /><Relationship Type="http://schemas.openxmlformats.org/officeDocument/2006/relationships/slide" Target="/ppt/slides/slide2.xml" Id="Rd136bfe78be54bbc" /><Relationship Type="http://schemas.openxmlformats.org/officeDocument/2006/relationships/slide" Target="/ppt/slides/slide3.xml" Id="Rb04afb993687449d" /><Relationship Type="http://schemas.openxmlformats.org/officeDocument/2006/relationships/slide" Target="/ppt/slides/slide4.xml" Id="R18ca09a78a8f4940" /><Relationship Type="http://schemas.openxmlformats.org/officeDocument/2006/relationships/slide" Target="/ppt/slides/slide5.xml" Id="R7d26a0b4fd9a4d8e" /><Relationship Type="http://schemas.openxmlformats.org/officeDocument/2006/relationships/slide" Target="/ppt/slides/slide6.xml" Id="R5d3b3058520649dd" /><Relationship Type="http://schemas.openxmlformats.org/officeDocument/2006/relationships/slide" Target="/ppt/slides/slide7.xml" Id="R83655e522a784d42" /><Relationship Type="http://schemas.openxmlformats.org/officeDocument/2006/relationships/slide" Target="/ppt/slides/slide8.xml" Id="R7aac813e04c74b62" /><Relationship Type="http://schemas.openxmlformats.org/officeDocument/2006/relationships/slide" Target="/ppt/slides/slide9.xml" Id="Rc7eaeca86eb34522" /><Relationship Type="http://schemas.openxmlformats.org/officeDocument/2006/relationships/slide" Target="/ppt/slides/slide10.xml" Id="R203f6e851eb64c49" /><Relationship Type="http://schemas.openxmlformats.org/officeDocument/2006/relationships/slide" Target="/ppt/slides/slide11.xml" Id="R2f1be67754fb4988" /><Relationship Type="http://schemas.openxmlformats.org/officeDocument/2006/relationships/slide" Target="/ppt/slides/slide12.xml" Id="Ra0ce5665649d4a5b" /><Relationship Type="http://schemas.openxmlformats.org/officeDocument/2006/relationships/slide" Target="/ppt/slides/slide13.xml" Id="R695be3a329a74fda" /><Relationship Type="http://schemas.openxmlformats.org/officeDocument/2006/relationships/slide" Target="/ppt/slides/slide14.xml" Id="R56218e32804d487c" /><Relationship Type="http://schemas.openxmlformats.org/officeDocument/2006/relationships/slide" Target="/ppt/slides/slide15.xml" Id="R7904867401824498" /><Relationship Type="http://schemas.openxmlformats.org/officeDocument/2006/relationships/slide" Target="/ppt/slides/slide16.xml" Id="R7513c7d4ed014234" /><Relationship Type="http://schemas.openxmlformats.org/officeDocument/2006/relationships/slide" Target="/ppt/slides/slide17.xml" Id="R4a071e7b7cd641e0" /><Relationship Type="http://schemas.openxmlformats.org/officeDocument/2006/relationships/slide" Target="/ppt/slides/slide18.xml" Id="Ra2b0ad5350bc4e69" /><Relationship Type="http://schemas.openxmlformats.org/officeDocument/2006/relationships/slide" Target="/ppt/slides/slide19.xml" Id="Rae41b8566eea4858" /><Relationship Type="http://schemas.openxmlformats.org/officeDocument/2006/relationships/slide" Target="/ppt/slides/slide20.xml" Id="R80da061a794f4d30" /><Relationship Type="http://schemas.openxmlformats.org/officeDocument/2006/relationships/slide" Target="/ppt/slides/slide21.xml" Id="R2be128c70fd14501" /><Relationship Type="http://schemas.openxmlformats.org/officeDocument/2006/relationships/slide" Target="/ppt/slides/slide22.xml" Id="Ra71cfcb0caf74a6d" /><Relationship Type="http://schemas.openxmlformats.org/officeDocument/2006/relationships/slide" Target="/ppt/slides/slide23.xml" Id="R07180b42c5cd49de" /><Relationship Type="http://schemas.openxmlformats.org/officeDocument/2006/relationships/slide" Target="/ppt/slides/slide24.xml" Id="R946435a92f804914" /><Relationship Type="http://schemas.openxmlformats.org/officeDocument/2006/relationships/slide" Target="/ppt/slides/slide25.xml" Id="R7e6bfad788eb4717" /><Relationship Type="http://schemas.openxmlformats.org/officeDocument/2006/relationships/slide" Target="/ppt/slides/slide26.xml" Id="R536acc3322324a7e" /><Relationship Type="http://schemas.openxmlformats.org/officeDocument/2006/relationships/slide" Target="/ppt/slides/slide27.xml" Id="R30202fb3aa834a46" /><Relationship Type="http://schemas.openxmlformats.org/officeDocument/2006/relationships/slide" Target="/ppt/slides/slide28.xml" Id="Ra21e09bdd8d24458" /><Relationship Type="http://schemas.openxmlformats.org/officeDocument/2006/relationships/slide" Target="/ppt/slides/slide29.xml" Id="Rb584f896e54d4cfd" /><Relationship Type="http://schemas.openxmlformats.org/officeDocument/2006/relationships/slide" Target="/ppt/slides/slide30.xml" Id="Rc2b0f4676dcf437e" /><Relationship Type="http://schemas.openxmlformats.org/officeDocument/2006/relationships/slide" Target="/ppt/slides/slide31.xml" Id="Ra3d6389148eb45af" /><Relationship Type="http://schemas.openxmlformats.org/officeDocument/2006/relationships/slide" Target="/ppt/slides/slide32.xml" Id="R0240cb72dc654d11" /><Relationship Type="http://schemas.openxmlformats.org/officeDocument/2006/relationships/slide" Target="/ppt/slides/slide33.xml" Id="R8d642e55930f49e7" /><Relationship Type="http://schemas.openxmlformats.org/officeDocument/2006/relationships/slide" Target="/ppt/slides/slide34.xml" Id="Rdbbc6a1e4edd4652" /><Relationship Type="http://schemas.openxmlformats.org/officeDocument/2006/relationships/slide" Target="/ppt/slides/slide35.xml" Id="Rb65310d3ff7b4422" /><Relationship Type="http://schemas.openxmlformats.org/officeDocument/2006/relationships/slide" Target="/ppt/slides/slide36.xml" Id="R758acfe103664047" /><Relationship Type="http://schemas.openxmlformats.org/officeDocument/2006/relationships/slide" Target="/ppt/slides/slide37.xml" Id="R84585d193da64cd3" /><Relationship Type="http://schemas.openxmlformats.org/officeDocument/2006/relationships/slide" Target="/ppt/slides/slide38.xml" Id="Ra770d7224e474ef5" /><Relationship Type="http://schemas.openxmlformats.org/officeDocument/2006/relationships/slide" Target="/ppt/slides/slide39.xml" Id="R8190d9b3121646b5" /><Relationship Type="http://schemas.openxmlformats.org/officeDocument/2006/relationships/slide" Target="/ppt/slides/slide40.xml" Id="Rf110900412364aa1" /><Relationship Type="http://schemas.openxmlformats.org/officeDocument/2006/relationships/slide" Target="/ppt/slides/slide41.xml" Id="R403da574d9d64654" /><Relationship Type="http://schemas.openxmlformats.org/officeDocument/2006/relationships/slide" Target="/ppt/slides/slide42.xml" Id="Rb440f2709b7c457c" /><Relationship Type="http://schemas.openxmlformats.org/officeDocument/2006/relationships/slide" Target="/ppt/slides/slide43.xml" Id="R7cdcb6bda6a04b83" /><Relationship Type="http://schemas.openxmlformats.org/officeDocument/2006/relationships/slide" Target="/ppt/slides/slide44.xml" Id="Rf424931e5fbf489f" /><Relationship Type="http://schemas.openxmlformats.org/officeDocument/2006/relationships/slide" Target="/ppt/slides/slide45.xml" Id="Reb30a77a416a4f6d" /><Relationship Type="http://schemas.openxmlformats.org/officeDocument/2006/relationships/slide" Target="/ppt/slides/slide46.xml" Id="R2a571c5792664eec" /><Relationship Type="http://schemas.openxmlformats.org/officeDocument/2006/relationships/slide" Target="/ppt/slides/slide47.xml" Id="R6b38e44ab2f84e93" /><Relationship Type="http://schemas.openxmlformats.org/officeDocument/2006/relationships/slide" Target="/ppt/slides/slide48.xml" Id="Rb15f78c4350c4394" /><Relationship Type="http://schemas.openxmlformats.org/officeDocument/2006/relationships/slide" Target="/ppt/slides/slide49.xml" Id="Rc66c7879c5eb4c67" /><Relationship Type="http://schemas.openxmlformats.org/officeDocument/2006/relationships/slide" Target="/ppt/slides/slide50.xml" Id="Rc594677d9fdc4473" /><Relationship Type="http://schemas.openxmlformats.org/officeDocument/2006/relationships/slide" Target="/ppt/slides/slide51.xml" Id="Rb2e2b8721151495a" /><Relationship Type="http://schemas.openxmlformats.org/officeDocument/2006/relationships/slide" Target="/ppt/slides/slide52.xml" Id="R3ef40fcb9a134561" /><Relationship Type="http://schemas.openxmlformats.org/officeDocument/2006/relationships/slide" Target="/ppt/slides/slide53.xml" Id="Rb123ba2959ee41b4" /><Relationship Type="http://schemas.openxmlformats.org/officeDocument/2006/relationships/slide" Target="/ppt/slides/slide54.xml" Id="R903ba099cb4441b1" /><Relationship Type="http://schemas.openxmlformats.org/officeDocument/2006/relationships/slide" Target="/ppt/slides/slide55.xml" Id="R858d783fcc8e4d7b" /><Relationship Type="http://schemas.openxmlformats.org/officeDocument/2006/relationships/slide" Target="/ppt/slides/slide56.xml" Id="R6d0f71ac134e42a2" /><Relationship Type="http://schemas.openxmlformats.org/officeDocument/2006/relationships/slide" Target="/ppt/slides/slide57.xml" Id="R979d177313bd4929" /><Relationship Type="http://schemas.openxmlformats.org/officeDocument/2006/relationships/slide" Target="/ppt/slides/slide58.xml" Id="Re388d31b51e542c2" /><Relationship Type="http://schemas.openxmlformats.org/officeDocument/2006/relationships/slide" Target="/ppt/slides/slide59.xml" Id="R9aca2c576b734985" /><Relationship Type="http://schemas.openxmlformats.org/officeDocument/2006/relationships/slide" Target="/ppt/slides/slide60.xml" Id="Raa9b5ecdfb93445a" /><Relationship Type="http://schemas.openxmlformats.org/officeDocument/2006/relationships/slide" Target="/ppt/slides/slide61.xml" Id="Rc364f755c54b49aa" /><Relationship Type="http://schemas.openxmlformats.org/officeDocument/2006/relationships/slide" Target="/ppt/slides/slide62.xml" Id="Rf9176cde2ccc4215" /><Relationship Type="http://schemas.openxmlformats.org/officeDocument/2006/relationships/slide" Target="/ppt/slides/slide63.xml" Id="Rf805f3dd3c9c47ab" /><Relationship Type="http://schemas.openxmlformats.org/officeDocument/2006/relationships/slide" Target="/ppt/slides/slide64.xml" Id="Rdf6178e22d204b58" /><Relationship Type="http://schemas.openxmlformats.org/officeDocument/2006/relationships/slide" Target="/ppt/slides/slide65.xml" Id="R0a763ecb351344ae" /><Relationship Type="http://schemas.openxmlformats.org/officeDocument/2006/relationships/slide" Target="/ppt/slides/slide66.xml" Id="R105a2082fd2443ad" /><Relationship Type="http://schemas.openxmlformats.org/officeDocument/2006/relationships/slide" Target="/ppt/slides/slide67.xml" Id="R8c6ef5d12a594022" /><Relationship Type="http://schemas.openxmlformats.org/officeDocument/2006/relationships/slide" Target="/ppt/slides/slide68.xml" Id="R2b70a59b65494e47" /><Relationship Type="http://schemas.openxmlformats.org/officeDocument/2006/relationships/slide" Target="/ppt/slides/slide69.xml" Id="Rc54e3230548746cf" /><Relationship Type="http://schemas.openxmlformats.org/officeDocument/2006/relationships/slide" Target="/ppt/slides/slide70.xml" Id="R30e31e4f0d6c426e" /><Relationship Type="http://schemas.openxmlformats.org/officeDocument/2006/relationships/slide" Target="/ppt/slides/slide71.xml" Id="R093bf2ec13694af0" /><Relationship Type="http://schemas.openxmlformats.org/officeDocument/2006/relationships/slide" Target="/ppt/slides/slide72.xml" Id="Red81b2394a5b4f6c" /><Relationship Type="http://schemas.openxmlformats.org/officeDocument/2006/relationships/slide" Target="/ppt/slides/slide73.xml" Id="Rc30b2db6215a4234" /><Relationship Type="http://schemas.openxmlformats.org/officeDocument/2006/relationships/slide" Target="/ppt/slides/slide74.xml" Id="R53748c5b850b46d5" /><Relationship Type="http://schemas.openxmlformats.org/officeDocument/2006/relationships/slide" Target="/ppt/slides/slide75.xml" Id="R3219347479594f9c" /><Relationship Type="http://schemas.openxmlformats.org/officeDocument/2006/relationships/slide" Target="/ppt/slides/slide76.xml" Id="R1f64411173764d1b" /><Relationship Type="http://schemas.openxmlformats.org/officeDocument/2006/relationships/slide" Target="/ppt/slides/slide77.xml" Id="Rc03402e666964ca6" /><Relationship Type="http://schemas.openxmlformats.org/officeDocument/2006/relationships/slide" Target="/ppt/slides/slide78.xml" Id="R5124e77f617c4dea" /><Relationship Type="http://schemas.openxmlformats.org/officeDocument/2006/relationships/slide" Target="/ppt/slides/slide79.xml" Id="Rd2af6ea42f6f438e" /><Relationship Type="http://schemas.openxmlformats.org/officeDocument/2006/relationships/slide" Target="/ppt/slides/slide80.xml" Id="R618e96d7d6f04221" /><Relationship Type="http://schemas.openxmlformats.org/officeDocument/2006/relationships/slide" Target="/ppt/slides/slide81.xml" Id="R788a83905d4e4403" /><Relationship Type="http://schemas.openxmlformats.org/officeDocument/2006/relationships/slide" Target="/ppt/slides/slide82.xml" Id="R8edaca92cde94fb4" /><Relationship Type="http://schemas.openxmlformats.org/officeDocument/2006/relationships/slide" Target="/ppt/slides/slide83.xml" Id="R3320f58fd51e4305" /><Relationship Type="http://schemas.openxmlformats.org/officeDocument/2006/relationships/slide" Target="/ppt/slides/slide84.xml" Id="Rb07b678471cd4f7f" /><Relationship Type="http://schemas.openxmlformats.org/officeDocument/2006/relationships/slide" Target="/ppt/slides/slide85.xml" Id="R9dac02590de0443a" /><Relationship Type="http://schemas.openxmlformats.org/officeDocument/2006/relationships/slide" Target="/ppt/slides/slide86.xml" Id="R6b3aa31752e7440e" /><Relationship Type="http://schemas.openxmlformats.org/officeDocument/2006/relationships/slide" Target="/ppt/slides/slide87.xml" Id="R131c8d65b3744bbb" /><Relationship Type="http://schemas.openxmlformats.org/officeDocument/2006/relationships/slide" Target="/ppt/slides/slide88.xml" Id="R1ca62dcb89a6466e" /><Relationship Type="http://schemas.openxmlformats.org/officeDocument/2006/relationships/slide" Target="/ppt/slides/slide89.xml" Id="Rd6ca76c5441f4e78" /><Relationship Type="http://schemas.openxmlformats.org/officeDocument/2006/relationships/slide" Target="/ppt/slides/slide90.xml" Id="R1469cbd72e624396" /><Relationship Type="http://schemas.openxmlformats.org/officeDocument/2006/relationships/slide" Target="/ppt/slides/slide91.xml" Id="R6bfa9213b00b4fa6" /><Relationship Type="http://schemas.openxmlformats.org/officeDocument/2006/relationships/slide" Target="/ppt/slides/slide92.xml" Id="Rc134952c89c54f87" /><Relationship Type="http://schemas.openxmlformats.org/officeDocument/2006/relationships/slide" Target="/ppt/slides/slide93.xml" Id="Rfb11198a16744db7" /><Relationship Type="http://schemas.openxmlformats.org/officeDocument/2006/relationships/slide" Target="/ppt/slides/slide94.xml" Id="Re7111fc5a3f64ff2" /><Relationship Type="http://schemas.openxmlformats.org/officeDocument/2006/relationships/slide" Target="/ppt/slides/slide95.xml" Id="Ra1a6cd4c67a447e0" /><Relationship Type="http://schemas.openxmlformats.org/officeDocument/2006/relationships/slide" Target="/ppt/slides/slide96.xml" Id="R5ea26897ca534a75" /><Relationship Type="http://schemas.openxmlformats.org/officeDocument/2006/relationships/slide" Target="/ppt/slides/slide97.xml" Id="R8125626fc55d4690" /><Relationship Type="http://schemas.openxmlformats.org/officeDocument/2006/relationships/slide" Target="/ppt/slides/slide98.xml" Id="Rbecdfe79974a41d0" /><Relationship Type="http://schemas.openxmlformats.org/officeDocument/2006/relationships/slide" Target="/ppt/slides/slide99.xml" Id="Rd8e808dcc83d4ec4" /><Relationship Type="http://schemas.openxmlformats.org/officeDocument/2006/relationships/slide" Target="/ppt/slides/slide100.xml" Id="Rc1517686ff934552" /><Relationship Type="http://schemas.openxmlformats.org/officeDocument/2006/relationships/slide" Target="/ppt/slides/slide101.xml" Id="R478d968237b7401a" /><Relationship Type="http://schemas.openxmlformats.org/officeDocument/2006/relationships/slide" Target="/ppt/slides/slide102.xml" Id="Rf7c2d186330b405e" /><Relationship Type="http://schemas.openxmlformats.org/officeDocument/2006/relationships/slide" Target="/ppt/slides/slide103.xml" Id="R57b596014e6941b6" /><Relationship Type="http://schemas.openxmlformats.org/officeDocument/2006/relationships/slide" Target="/ppt/slides/slide104.xml" Id="Rb88d8b0b83d24372" /><Relationship Type="http://schemas.openxmlformats.org/officeDocument/2006/relationships/slide" Target="/ppt/slides/slide105.xml" Id="R72457fe9767349da" /><Relationship Type="http://schemas.openxmlformats.org/officeDocument/2006/relationships/slide" Target="/ppt/slides/slide106.xml" Id="Radd0c821450b446b" /><Relationship Type="http://schemas.openxmlformats.org/officeDocument/2006/relationships/slide" Target="/ppt/slides/slide107.xml" Id="R9bbc88913062437d" /><Relationship Type="http://schemas.openxmlformats.org/officeDocument/2006/relationships/slide" Target="/ppt/slides/slide108.xml" Id="Rb09cbd16363442d4" /><Relationship Type="http://schemas.openxmlformats.org/officeDocument/2006/relationships/slide" Target="/ppt/slides/slide109.xml" Id="R6734f86239d94e58" /><Relationship Type="http://schemas.openxmlformats.org/officeDocument/2006/relationships/slide" Target="/ppt/slides/slide110.xml" Id="R311901dd973c49af" /><Relationship Type="http://schemas.openxmlformats.org/officeDocument/2006/relationships/slide" Target="/ppt/slides/slide111.xml" Id="Rf99de9aa868b4c67" /><Relationship Type="http://schemas.openxmlformats.org/officeDocument/2006/relationships/slide" Target="/ppt/slides/slide112.xml" Id="Re3a9e21bd19e48fc" /><Relationship Type="http://schemas.openxmlformats.org/officeDocument/2006/relationships/slide" Target="/ppt/slides/slide113.xml" Id="Rcb2e24405e5242fe" /><Relationship Type="http://schemas.openxmlformats.org/officeDocument/2006/relationships/slide" Target="/ppt/slides/slide114.xml" Id="R330ee3a8ed5d4e8e" /><Relationship Type="http://schemas.openxmlformats.org/officeDocument/2006/relationships/slide" Target="/ppt/slides/slide115.xml" Id="Rbcebc3145e0f4417" /><Relationship Type="http://schemas.openxmlformats.org/officeDocument/2006/relationships/slide" Target="/ppt/slides/slide116.xml" Id="R953d73b4538b4d11" /><Relationship Type="http://schemas.openxmlformats.org/officeDocument/2006/relationships/slide" Target="/ppt/slides/slide117.xml" Id="R149f9002669d466b" /><Relationship Type="http://schemas.openxmlformats.org/officeDocument/2006/relationships/slide" Target="/ppt/slides/slide118.xml" Id="Rfd81c4e78c774210" /><Relationship Type="http://schemas.openxmlformats.org/officeDocument/2006/relationships/slide" Target="/ppt/slides/slide119.xml" Id="R6bc6e36cf21945fb" /><Relationship Type="http://schemas.openxmlformats.org/officeDocument/2006/relationships/slide" Target="/ppt/slides/slide120.xml" Id="R362c6555e9934a8f" /><Relationship Type="http://schemas.openxmlformats.org/officeDocument/2006/relationships/slide" Target="/ppt/slides/slide121.xml" Id="R889a2056e80f466d" /><Relationship Type="http://schemas.openxmlformats.org/officeDocument/2006/relationships/slide" Target="/ppt/slides/slide122.xml" Id="Ra20132bb788e4034" /><Relationship Type="http://schemas.openxmlformats.org/officeDocument/2006/relationships/slide" Target="/ppt/slides/slide123.xml" Id="R891981197196490e" /><Relationship Type="http://schemas.openxmlformats.org/officeDocument/2006/relationships/slide" Target="/ppt/slides/slide124.xml" Id="Rcc205a9e048e41e2" /><Relationship Type="http://schemas.openxmlformats.org/officeDocument/2006/relationships/slide" Target="/ppt/slides/slide125.xml" Id="R9f7b8ba0037e489a" /><Relationship Type="http://schemas.openxmlformats.org/officeDocument/2006/relationships/slide" Target="/ppt/slides/slide126.xml" Id="R1d9f3a34fa5c415a" /><Relationship Type="http://schemas.openxmlformats.org/officeDocument/2006/relationships/slide" Target="/ppt/slides/slide127.xml" Id="Rd803d33d36cc4258" /><Relationship Type="http://schemas.openxmlformats.org/officeDocument/2006/relationships/slide" Target="/ppt/slides/slide128.xml" Id="R5fd698cafc264b5d" /><Relationship Type="http://schemas.openxmlformats.org/officeDocument/2006/relationships/slide" Target="/ppt/slides/slide129.xml" Id="R8aca5257a3b5401d" /><Relationship Type="http://schemas.openxmlformats.org/officeDocument/2006/relationships/slide" Target="/ppt/slides/slide130.xml" Id="R14fd9f1adb9b4026" /><Relationship Type="http://schemas.openxmlformats.org/officeDocument/2006/relationships/slide" Target="/ppt/slides/slide131.xml" Id="Re8dd6bcde44649ed" /><Relationship Type="http://schemas.openxmlformats.org/officeDocument/2006/relationships/slide" Target="/ppt/slides/slide132.xml" Id="R12d6831b46804a60" /><Relationship Type="http://schemas.openxmlformats.org/officeDocument/2006/relationships/slide" Target="/ppt/slides/slide133.xml" Id="Ra45ebda018704ac6" /><Relationship Type="http://schemas.openxmlformats.org/officeDocument/2006/relationships/slide" Target="/ppt/slides/slide134.xml" Id="Ree6e5666e50443c1" /><Relationship Type="http://schemas.openxmlformats.org/officeDocument/2006/relationships/slide" Target="/ppt/slides/slide135.xml" Id="R78273102d80442f3" /><Relationship Type="http://schemas.openxmlformats.org/officeDocument/2006/relationships/slide" Target="/ppt/slides/slide136.xml" Id="R81e85647f6004e8d" /><Relationship Type="http://schemas.openxmlformats.org/officeDocument/2006/relationships/slide" Target="/ppt/slides/slide137.xml" Id="Ra3e3e47276be4fa8" /><Relationship Type="http://schemas.openxmlformats.org/officeDocument/2006/relationships/slide" Target="/ppt/slides/slide138.xml" Id="R4699abafb5014c35" /><Relationship Type="http://schemas.openxmlformats.org/officeDocument/2006/relationships/slide" Target="/ppt/slides/slide139.xml" Id="Rf5bef9279f12443a" /><Relationship Type="http://schemas.openxmlformats.org/officeDocument/2006/relationships/slide" Target="/ppt/slides/slide140.xml" Id="Ra66e7c613db3409c" /><Relationship Type="http://schemas.openxmlformats.org/officeDocument/2006/relationships/slide" Target="/ppt/slides/slide141.xml" Id="R35c43a535e4b4f01" /><Relationship Type="http://schemas.openxmlformats.org/officeDocument/2006/relationships/slide" Target="/ppt/slides/slide142.xml" Id="R7bfaa4ad7efe4fd2" /><Relationship Type="http://schemas.openxmlformats.org/officeDocument/2006/relationships/slide" Target="/ppt/slides/slide143.xml" Id="R10a441c712684891" /><Relationship Type="http://schemas.openxmlformats.org/officeDocument/2006/relationships/slide" Target="/ppt/slides/slide144.xml" Id="R1b8e172f21d04511" /><Relationship Type="http://schemas.openxmlformats.org/officeDocument/2006/relationships/slide" Target="/ppt/slides/slide145.xml" Id="R9efac9bbe3184a4a" /><Relationship Type="http://schemas.openxmlformats.org/officeDocument/2006/relationships/slide" Target="/ppt/slides/slide146.xml" Id="Rc2c1172ca76745a9" /><Relationship Type="http://schemas.openxmlformats.org/officeDocument/2006/relationships/slide" Target="/ppt/slides/slide147.xml" Id="R46d511415e1f40fd" /><Relationship Type="http://schemas.openxmlformats.org/officeDocument/2006/relationships/slide" Target="/ppt/slides/slide148.xml" Id="R37eec4a316c046cf" /><Relationship Type="http://schemas.openxmlformats.org/officeDocument/2006/relationships/slide" Target="/ppt/slides/slide149.xml" Id="R0e6595e5d8dd48f5" /><Relationship Type="http://schemas.openxmlformats.org/officeDocument/2006/relationships/slide" Target="/ppt/slides/slide150.xml" Id="R4ee4c63ece074fa4" /><Relationship Type="http://schemas.openxmlformats.org/officeDocument/2006/relationships/slide" Target="/ppt/slides/slide151.xml" Id="Rf99c0948c78b4a0a" /><Relationship Type="http://schemas.openxmlformats.org/officeDocument/2006/relationships/slide" Target="/ppt/slides/slide152.xml" Id="Rd4027f2357b14a48" /><Relationship Type="http://schemas.openxmlformats.org/officeDocument/2006/relationships/slide" Target="/ppt/slides/slide153.xml" Id="R7fbe2d19ce31413a" /><Relationship Type="http://schemas.openxmlformats.org/officeDocument/2006/relationships/slide" Target="/ppt/slides/slide154.xml" Id="R5a421f22df0e4273" /><Relationship Type="http://schemas.openxmlformats.org/officeDocument/2006/relationships/slide" Target="/ppt/slides/slide155.xml" Id="R2a7f1f478eef43d4" /><Relationship Type="http://schemas.openxmlformats.org/officeDocument/2006/relationships/slide" Target="/ppt/slides/slide156.xml" Id="R28010200e25c4986" /><Relationship Type="http://schemas.openxmlformats.org/officeDocument/2006/relationships/slide" Target="/ppt/slides/slide157.xml" Id="Rd89dc928e07f4be0" /><Relationship Type="http://schemas.openxmlformats.org/officeDocument/2006/relationships/slide" Target="/ppt/slides/slide158.xml" Id="R490867f256b645f7" /><Relationship Type="http://schemas.openxmlformats.org/officeDocument/2006/relationships/slide" Target="/ppt/slides/slide159.xml" Id="R15f6f1e4cf634db8" /><Relationship Type="http://schemas.openxmlformats.org/officeDocument/2006/relationships/slide" Target="/ppt/slides/slide160.xml" Id="R798213ec7db44f8d" /><Relationship Type="http://schemas.openxmlformats.org/officeDocument/2006/relationships/slide" Target="/ppt/slides/slide161.xml" Id="Ra27d882e9532403a" /><Relationship Type="http://schemas.openxmlformats.org/officeDocument/2006/relationships/slide" Target="/ppt/slides/slide162.xml" Id="R46f80691cf724575" /><Relationship Type="http://schemas.openxmlformats.org/officeDocument/2006/relationships/slide" Target="/ppt/slides/slide163.xml" Id="R6220ddc11b934c41" /><Relationship Type="http://schemas.openxmlformats.org/officeDocument/2006/relationships/slide" Target="/ppt/slides/slide164.xml" Id="R1296e5628d434229" /><Relationship Type="http://schemas.openxmlformats.org/officeDocument/2006/relationships/slide" Target="/ppt/slides/slide165.xml" Id="Rda2f6309e79d4898" /><Relationship Type="http://schemas.openxmlformats.org/officeDocument/2006/relationships/slide" Target="/ppt/slides/slide166.xml" Id="Rc4d22afdd8814022" /><Relationship Type="http://schemas.openxmlformats.org/officeDocument/2006/relationships/slide" Target="/ppt/slides/slide167.xml" Id="Rebc87e75f3b7443c" /><Relationship Type="http://schemas.openxmlformats.org/officeDocument/2006/relationships/slide" Target="/ppt/slides/slide168.xml" Id="R5ed872543a124c90" /><Relationship Type="http://schemas.openxmlformats.org/officeDocument/2006/relationships/slide" Target="/ppt/slides/slide169.xml" Id="R2c25984e58d94ded" /><Relationship Type="http://schemas.openxmlformats.org/officeDocument/2006/relationships/slide" Target="/ppt/slides/slide170.xml" Id="R69e062d4a6044386" /><Relationship Type="http://schemas.openxmlformats.org/officeDocument/2006/relationships/slide" Target="/ppt/slides/slide171.xml" Id="R057524817d094e8c" /><Relationship Type="http://schemas.openxmlformats.org/officeDocument/2006/relationships/slide" Target="/ppt/slides/slide172.xml" Id="Ra994620866684080" /><Relationship Type="http://schemas.openxmlformats.org/officeDocument/2006/relationships/slide" Target="/ppt/slides/slide173.xml" Id="Rb4fe3ac6a3484fcb" /><Relationship Type="http://schemas.openxmlformats.org/officeDocument/2006/relationships/slide" Target="/ppt/slides/slide174.xml" Id="R6a78eb0e68744b03" /><Relationship Type="http://schemas.openxmlformats.org/officeDocument/2006/relationships/slide" Target="/ppt/slides/slide175.xml" Id="R4640534c87ba4c58" /><Relationship Type="http://schemas.openxmlformats.org/officeDocument/2006/relationships/slide" Target="/ppt/slides/slide176.xml" Id="Rb97db626a6004455" /><Relationship Type="http://schemas.openxmlformats.org/officeDocument/2006/relationships/slide" Target="/ppt/slides/slide177.xml" Id="Rf69541e61edc43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b5f732144c4e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da454d97f54330" /><Relationship Type="http://schemas.openxmlformats.org/officeDocument/2006/relationships/notesMaster" Target="/ppt/notesMasters/notesMaster1.xml" Id="R6f6ad76e5e214c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58777178524d12" /><Relationship Type="http://schemas.openxmlformats.org/officeDocument/2006/relationships/notesMaster" Target="/ppt/notesMasters/notesMaster1.xml" Id="R28add0279c974a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f85f72a84c4d85" /><Relationship Type="http://schemas.openxmlformats.org/officeDocument/2006/relationships/notesMaster" Target="/ppt/notesMasters/notesMaster1.xml" Id="Rfc9d8642641240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348b7a209644dd" /><Relationship Type="http://schemas.openxmlformats.org/officeDocument/2006/relationships/notesMaster" Target="/ppt/notesMasters/notesMaster1.xml" Id="R4b7f22d62acd44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fe320956da4ce8" /><Relationship Type="http://schemas.openxmlformats.org/officeDocument/2006/relationships/notesMaster" Target="/ppt/notesMasters/notesMaster1.xml" Id="Rbe1e1d9c348247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e7c76882bb4a61" /><Relationship Type="http://schemas.openxmlformats.org/officeDocument/2006/relationships/notesMaster" Target="/ppt/notesMasters/notesMaster1.xml" Id="R6cc0c5096ba54f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4c30ecd3e94296" /><Relationship Type="http://schemas.openxmlformats.org/officeDocument/2006/relationships/notesMaster" Target="/ppt/notesMasters/notesMaster1.xml" Id="R16cfb990f9ed4d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6772848b254a63" /><Relationship Type="http://schemas.openxmlformats.org/officeDocument/2006/relationships/notesMaster" Target="/ppt/notesMasters/notesMaster1.xml" Id="R7d0ed9e144394f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558992f19e4faf" /><Relationship Type="http://schemas.openxmlformats.org/officeDocument/2006/relationships/notesMaster" Target="/ppt/notesMasters/notesMaster1.xml" Id="R90656f1364a746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3ddb632c1545f0" /><Relationship Type="http://schemas.openxmlformats.org/officeDocument/2006/relationships/notesMaster" Target="/ppt/notesMasters/notesMaster1.xml" Id="R3cd9bfc054b849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4f1c811b1e46c6" /><Relationship Type="http://schemas.openxmlformats.org/officeDocument/2006/relationships/notesMaster" Target="/ppt/notesMasters/notesMaster1.xml" Id="Ra56912522b36481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6b7b393ceb4317" /><Relationship Type="http://schemas.openxmlformats.org/officeDocument/2006/relationships/notesMaster" Target="/ppt/notesMasters/notesMaster1.xml" Id="R6540219db85040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dfaff5c44004cd7" /><Relationship Type="http://schemas.openxmlformats.org/officeDocument/2006/relationships/notesMaster" Target="/ppt/notesMasters/notesMaster1.xml" Id="R66266e9428984a1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6bf1e41ef5844fe" /><Relationship Type="http://schemas.openxmlformats.org/officeDocument/2006/relationships/notesMaster" Target="/ppt/notesMasters/notesMaster1.xml" Id="R810fe5fadd97492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3d28cfe19f4dbe" /><Relationship Type="http://schemas.openxmlformats.org/officeDocument/2006/relationships/notesMaster" Target="/ppt/notesMasters/notesMaster1.xml" Id="R48ef8640124f498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d7278c0123b4eef" /><Relationship Type="http://schemas.openxmlformats.org/officeDocument/2006/relationships/notesMaster" Target="/ppt/notesMasters/notesMaster1.xml" Id="R8c530c27bad14fd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5969566a9fe4422" /><Relationship Type="http://schemas.openxmlformats.org/officeDocument/2006/relationships/notesMaster" Target="/ppt/notesMasters/notesMaster1.xml" Id="Rea4c6fe053b8448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b905b094714a17" /><Relationship Type="http://schemas.openxmlformats.org/officeDocument/2006/relationships/notesMaster" Target="/ppt/notesMasters/notesMaster1.xml" Id="Rf24eb5bc89914b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1e5e8d18b1b4b5f" /><Relationship Type="http://schemas.openxmlformats.org/officeDocument/2006/relationships/notesMaster" Target="/ppt/notesMasters/notesMaster1.xml" Id="Rea1b4d7418b448c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9a181009ece4892" /><Relationship Type="http://schemas.openxmlformats.org/officeDocument/2006/relationships/notesMaster" Target="/ppt/notesMasters/notesMaster1.xml" Id="R09f73001e2ce4b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4208295698d48ac" /><Relationship Type="http://schemas.openxmlformats.org/officeDocument/2006/relationships/notesMaster" Target="/ppt/notesMasters/notesMaster1.xml" Id="Rdf2bc81032084ed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ab3ef213ffb4607" /><Relationship Type="http://schemas.openxmlformats.org/officeDocument/2006/relationships/notesMaster" Target="/ppt/notesMasters/notesMaster1.xml" Id="Rf3b2296019a44e5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00f56c8ec224bac" /><Relationship Type="http://schemas.openxmlformats.org/officeDocument/2006/relationships/notesMaster" Target="/ppt/notesMasters/notesMaster1.xml" Id="R7fc57dbcc2de48f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61256673f4a4d8a" /><Relationship Type="http://schemas.openxmlformats.org/officeDocument/2006/relationships/notesMaster" Target="/ppt/notesMasters/notesMaster1.xml" Id="R99e683469d96454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f1a50d062e44544" /><Relationship Type="http://schemas.openxmlformats.org/officeDocument/2006/relationships/notesMaster" Target="/ppt/notesMasters/notesMaster1.xml" Id="Rd78c7c44851a445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adf5d0627024def" /><Relationship Type="http://schemas.openxmlformats.org/officeDocument/2006/relationships/notesMaster" Target="/ppt/notesMasters/notesMaster1.xml" Id="R014e8e3f66ac46a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05c1bc58efe479c" /><Relationship Type="http://schemas.openxmlformats.org/officeDocument/2006/relationships/notesMaster" Target="/ppt/notesMasters/notesMaster1.xml" Id="Re5dd9337f9bc425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337b1a1d1cf4ff5" /><Relationship Type="http://schemas.openxmlformats.org/officeDocument/2006/relationships/notesMaster" Target="/ppt/notesMasters/notesMaster1.xml" Id="R8bdaf3fab8334b2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4dae4e2ef9442ad" /><Relationship Type="http://schemas.openxmlformats.org/officeDocument/2006/relationships/notesMaster" Target="/ppt/notesMasters/notesMaster1.xml" Id="Re48a1bd56474454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8d5311230204cc5" /><Relationship Type="http://schemas.openxmlformats.org/officeDocument/2006/relationships/notesMaster" Target="/ppt/notesMasters/notesMaster1.xml" Id="Rb25f9fad156d429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48d416fd4c14337" /><Relationship Type="http://schemas.openxmlformats.org/officeDocument/2006/relationships/notesMaster" Target="/ppt/notesMasters/notesMaster1.xml" Id="R7fd6e4b2ea15466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5b5ec2ad8e04ec6" /><Relationship Type="http://schemas.openxmlformats.org/officeDocument/2006/relationships/notesMaster" Target="/ppt/notesMasters/notesMaster1.xml" Id="R281f9bcecaee426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afc423a19094954" /><Relationship Type="http://schemas.openxmlformats.org/officeDocument/2006/relationships/notesMaster" Target="/ppt/notesMasters/notesMaster1.xml" Id="R0e6cf944dba04aa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8adc3bd2d184d19" /><Relationship Type="http://schemas.openxmlformats.org/officeDocument/2006/relationships/notesMaster" Target="/ppt/notesMasters/notesMaster1.xml" Id="Rb41d0d966f0344f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ee021b6bfb34f21" /><Relationship Type="http://schemas.openxmlformats.org/officeDocument/2006/relationships/notesMaster" Target="/ppt/notesMasters/notesMaster1.xml" Id="R642253f43347467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4e41214fe694fbe" /><Relationship Type="http://schemas.openxmlformats.org/officeDocument/2006/relationships/notesMaster" Target="/ppt/notesMasters/notesMaster1.xml" Id="R0a56aa7e875340a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d92773a466f464d" /><Relationship Type="http://schemas.openxmlformats.org/officeDocument/2006/relationships/notesMaster" Target="/ppt/notesMasters/notesMaster1.xml" Id="Rb8a216c7fd1a4c7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e30bcb5df944cc5" /><Relationship Type="http://schemas.openxmlformats.org/officeDocument/2006/relationships/notesMaster" Target="/ppt/notesMasters/notesMaster1.xml" Id="R6cf0ff29ecdb42c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aa9d79e41254283" /><Relationship Type="http://schemas.openxmlformats.org/officeDocument/2006/relationships/notesMaster" Target="/ppt/notesMasters/notesMaster1.xml" Id="Ra86c656c39de431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5321ba845a14233" /><Relationship Type="http://schemas.openxmlformats.org/officeDocument/2006/relationships/notesMaster" Target="/ppt/notesMasters/notesMaster1.xml" Id="Rbae72fcf305c458e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89c6f703fe9495b" /><Relationship Type="http://schemas.openxmlformats.org/officeDocument/2006/relationships/notesMaster" Target="/ppt/notesMasters/notesMaster1.xml" Id="Rc194bf796830456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c7807d74b23472e" /><Relationship Type="http://schemas.openxmlformats.org/officeDocument/2006/relationships/notesMaster" Target="/ppt/notesMasters/notesMaster1.xml" Id="R8a5bf8c0934d4da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e7fd2d280ea4033" /><Relationship Type="http://schemas.openxmlformats.org/officeDocument/2006/relationships/notesMaster" Target="/ppt/notesMasters/notesMaster1.xml" Id="R550d934cd9174d8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2447a7a45dfe4019" /><Relationship Type="http://schemas.openxmlformats.org/officeDocument/2006/relationships/notesMaster" Target="/ppt/notesMasters/notesMaster1.xml" Id="R6f3996069ab24337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32d4d55f2b54421" /><Relationship Type="http://schemas.openxmlformats.org/officeDocument/2006/relationships/notesMaster" Target="/ppt/notesMasters/notesMaster1.xml" Id="R49f206f3409c47e7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013788042c0b4c5b" /><Relationship Type="http://schemas.openxmlformats.org/officeDocument/2006/relationships/notesMaster" Target="/ppt/notesMasters/notesMaster1.xml" Id="R369194e85cf848a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0ce5fcb3be049d8" /><Relationship Type="http://schemas.openxmlformats.org/officeDocument/2006/relationships/notesMaster" Target="/ppt/notesMasters/notesMaster1.xml" Id="R667a67458a82462e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10ed7988c7d3464e" /><Relationship Type="http://schemas.openxmlformats.org/officeDocument/2006/relationships/notesMaster" Target="/ppt/notesMasters/notesMaster1.xml" Id="R25caaa2ba9f241d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2838b1a1ca6429e" /><Relationship Type="http://schemas.openxmlformats.org/officeDocument/2006/relationships/notesMaster" Target="/ppt/notesMasters/notesMaster1.xml" Id="R99bb3b85915645e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6a28d8156f745f5" /><Relationship Type="http://schemas.openxmlformats.org/officeDocument/2006/relationships/notesMaster" Target="/ppt/notesMasters/notesMaster1.xml" Id="R5ccc4c1f4cc24245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12c93433122c4036" /><Relationship Type="http://schemas.openxmlformats.org/officeDocument/2006/relationships/notesMaster" Target="/ppt/notesMasters/notesMaster1.xml" Id="Rcd44037259054959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31c9bec38d6e44a7" /><Relationship Type="http://schemas.openxmlformats.org/officeDocument/2006/relationships/notesMaster" Target="/ppt/notesMasters/notesMaster1.xml" Id="Rb47ee8b9aa054132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b1ecf9ed10b74e2c" /><Relationship Type="http://schemas.openxmlformats.org/officeDocument/2006/relationships/notesMaster" Target="/ppt/notesMasters/notesMaster1.xml" Id="Rade0d199c52745ae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7538151019884e01" /><Relationship Type="http://schemas.openxmlformats.org/officeDocument/2006/relationships/notesMaster" Target="/ppt/notesMasters/notesMaster1.xml" Id="R6685599914294cf7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35b50659a58443db" /><Relationship Type="http://schemas.openxmlformats.org/officeDocument/2006/relationships/notesMaster" Target="/ppt/notesMasters/notesMaster1.xml" Id="Rd55219c54dd64403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bb8696307634452" /><Relationship Type="http://schemas.openxmlformats.org/officeDocument/2006/relationships/notesMaster" Target="/ppt/notesMasters/notesMaster1.xml" Id="Rd1bfa566844d4b7f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9f78109175b34eab" /><Relationship Type="http://schemas.openxmlformats.org/officeDocument/2006/relationships/notesMaster" Target="/ppt/notesMasters/notesMaster1.xml" Id="R4e1d51fcc4244e5a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bc5984c24b0492c" /><Relationship Type="http://schemas.openxmlformats.org/officeDocument/2006/relationships/notesMaster" Target="/ppt/notesMasters/notesMaster1.xml" Id="R95c85bb2a5d747ad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e4f13c56081a45df" /><Relationship Type="http://schemas.openxmlformats.org/officeDocument/2006/relationships/notesMaster" Target="/ppt/notesMasters/notesMaster1.xml" Id="R2ecdb89885af4cd4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5095025806b84b45" /><Relationship Type="http://schemas.openxmlformats.org/officeDocument/2006/relationships/notesMaster" Target="/ppt/notesMasters/notesMaster1.xml" Id="R8d1502e36c584d97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b90ff23e0b44434d" /><Relationship Type="http://schemas.openxmlformats.org/officeDocument/2006/relationships/notesMaster" Target="/ppt/notesMasters/notesMaster1.xml" Id="R49df43302e0d45a8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e58e55e8b305496a" /><Relationship Type="http://schemas.openxmlformats.org/officeDocument/2006/relationships/notesMaster" Target="/ppt/notesMasters/notesMaster1.xml" Id="R7a09f1d80c614df4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414123ac81ba4b59" /><Relationship Type="http://schemas.openxmlformats.org/officeDocument/2006/relationships/notesMaster" Target="/ppt/notesMasters/notesMaster1.xml" Id="Rc4091a7b46ff4255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4f73d581fe0b49c7" /><Relationship Type="http://schemas.openxmlformats.org/officeDocument/2006/relationships/notesMaster" Target="/ppt/notesMasters/notesMaster1.xml" Id="R691919c6ac8f48be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ba5976f7318b4800" /><Relationship Type="http://schemas.openxmlformats.org/officeDocument/2006/relationships/notesMaster" Target="/ppt/notesMasters/notesMaster1.xml" Id="R3eb92291166d46ce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dec4f808cf4e4650" /><Relationship Type="http://schemas.openxmlformats.org/officeDocument/2006/relationships/notesMaster" Target="/ppt/notesMasters/notesMaster1.xml" Id="Rcb142b288dda4ad3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104a1eade18044c2" /><Relationship Type="http://schemas.openxmlformats.org/officeDocument/2006/relationships/notesMaster" Target="/ppt/notesMasters/notesMaster1.xml" Id="R55e9f42156fd40b8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ae26921336c34caf" /><Relationship Type="http://schemas.openxmlformats.org/officeDocument/2006/relationships/notesMaster" Target="/ppt/notesMasters/notesMaster1.xml" Id="Rf213b689eb1d4fa0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acfa009fb61a4213" /><Relationship Type="http://schemas.openxmlformats.org/officeDocument/2006/relationships/notesMaster" Target="/ppt/notesMasters/notesMaster1.xml" Id="R46132c2d873f4641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e0706ee86d91462b" /><Relationship Type="http://schemas.openxmlformats.org/officeDocument/2006/relationships/notesMaster" Target="/ppt/notesMasters/notesMaster1.xml" Id="R872a0ed0814a4b45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4609688ba4b14f64" /><Relationship Type="http://schemas.openxmlformats.org/officeDocument/2006/relationships/notesMaster" Target="/ppt/notesMasters/notesMaster1.xml" Id="R2985b5e615904ddd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e7945195f86c4e79" /><Relationship Type="http://schemas.openxmlformats.org/officeDocument/2006/relationships/notesMaster" Target="/ppt/notesMasters/notesMaster1.xml" Id="R4d50a91d426d4bf8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5689faf50e0b4958" /><Relationship Type="http://schemas.openxmlformats.org/officeDocument/2006/relationships/notesMaster" Target="/ppt/notesMasters/notesMaster1.xml" Id="R129f574166d643d9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08da06486a7a4d3f" /><Relationship Type="http://schemas.openxmlformats.org/officeDocument/2006/relationships/notesMaster" Target="/ppt/notesMasters/notesMaster1.xml" Id="R7abf983a4d1648b2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8615eabc904b4253" /><Relationship Type="http://schemas.openxmlformats.org/officeDocument/2006/relationships/notesMaster" Target="/ppt/notesMasters/notesMaster1.xml" Id="R959272773a904511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39ad14c62d1c43e2" /><Relationship Type="http://schemas.openxmlformats.org/officeDocument/2006/relationships/notesMaster" Target="/ppt/notesMasters/notesMaster1.xml" Id="Re7d8c410fe074355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a295371af7784416" /><Relationship Type="http://schemas.openxmlformats.org/officeDocument/2006/relationships/notesMaster" Target="/ppt/notesMasters/notesMaster1.xml" Id="R754af46789594927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df0e991cf2944f6f" /><Relationship Type="http://schemas.openxmlformats.org/officeDocument/2006/relationships/notesMaster" Target="/ppt/notesMasters/notesMaster1.xml" Id="R906dbe533cbf4d43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8abb2c8f7ed641da" /><Relationship Type="http://schemas.openxmlformats.org/officeDocument/2006/relationships/notesMaster" Target="/ppt/notesMasters/notesMaster1.xml" Id="R868494c3c4e14fef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d7d70abed2fc4f85" /><Relationship Type="http://schemas.openxmlformats.org/officeDocument/2006/relationships/notesMaster" Target="/ppt/notesMasters/notesMaster1.xml" Id="R64ced217cd684844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694c49f45ee541dd" /><Relationship Type="http://schemas.openxmlformats.org/officeDocument/2006/relationships/notesMaster" Target="/ppt/notesMasters/notesMaster1.xml" Id="R781538f09a0a45a0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665f8a03f1754143" /><Relationship Type="http://schemas.openxmlformats.org/officeDocument/2006/relationships/notesMaster" Target="/ppt/notesMasters/notesMaster1.xml" Id="R610987d90f1c45bc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803865e289824591" /><Relationship Type="http://schemas.openxmlformats.org/officeDocument/2006/relationships/notesMaster" Target="/ppt/notesMasters/notesMaster1.xml" Id="Rfa0c4039a50d48ff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d699a84a4fc64cbe" /><Relationship Type="http://schemas.openxmlformats.org/officeDocument/2006/relationships/notesMaster" Target="/ppt/notesMasters/notesMaster1.xml" Id="Rd056561f67f44ac6" /></Relationships>
</file>

<file path=ppt/notesSlides/_rels/notesSlide85.xml.rels>&#65279;<?xml version="1.0" encoding="utf-8"?><Relationships xmlns="http://schemas.openxmlformats.org/package/2006/relationships"><Relationship Type="http://schemas.openxmlformats.org/officeDocument/2006/relationships/slide" Target="/ppt/slides/slide85.xml" Id="Rdbe470bf28274d00" /><Relationship Type="http://schemas.openxmlformats.org/officeDocument/2006/relationships/notesMaster" Target="/ppt/notesMasters/notesMaster1.xml" Id="R0d79d56dad2341e2" /></Relationships>
</file>

<file path=ppt/notesSlides/_rels/notesSlide86.xml.rels>&#65279;<?xml version="1.0" encoding="utf-8"?><Relationships xmlns="http://schemas.openxmlformats.org/package/2006/relationships"><Relationship Type="http://schemas.openxmlformats.org/officeDocument/2006/relationships/slide" Target="/ppt/slides/slide86.xml" Id="R331bcd85a1b545ca" /><Relationship Type="http://schemas.openxmlformats.org/officeDocument/2006/relationships/notesMaster" Target="/ppt/notesMasters/notesMaster1.xml" Id="Rdbbfa42d251f4ec8" /></Relationships>
</file>

<file path=ppt/notesSlides/_rels/notesSlide87.xml.rels>&#65279;<?xml version="1.0" encoding="utf-8"?><Relationships xmlns="http://schemas.openxmlformats.org/package/2006/relationships"><Relationship Type="http://schemas.openxmlformats.org/officeDocument/2006/relationships/slide" Target="/ppt/slides/slide87.xml" Id="R25163cfa25fc4774" /><Relationship Type="http://schemas.openxmlformats.org/officeDocument/2006/relationships/notesMaster" Target="/ppt/notesMasters/notesMaster1.xml" Id="Rd8470bb5983f4fa2" /></Relationships>
</file>

<file path=ppt/notesSlides/_rels/notesSlide88.xml.rels>&#65279;<?xml version="1.0" encoding="utf-8"?><Relationships xmlns="http://schemas.openxmlformats.org/package/2006/relationships"><Relationship Type="http://schemas.openxmlformats.org/officeDocument/2006/relationships/slide" Target="/ppt/slides/slide88.xml" Id="R49242300f4634c61" /><Relationship Type="http://schemas.openxmlformats.org/officeDocument/2006/relationships/notesMaster" Target="/ppt/notesMasters/notesMaster1.xml" Id="R7359471fb2eb4024" /></Relationships>
</file>

<file path=ppt/notesSlides/_rels/notesSlide89.xml.rels>&#65279;<?xml version="1.0" encoding="utf-8"?><Relationships xmlns="http://schemas.openxmlformats.org/package/2006/relationships"><Relationship Type="http://schemas.openxmlformats.org/officeDocument/2006/relationships/slide" Target="/ppt/slides/slide89.xml" Id="R93198963cc214627" /><Relationship Type="http://schemas.openxmlformats.org/officeDocument/2006/relationships/notesMaster" Target="/ppt/notesMasters/notesMaster1.xml" Id="R666c41d2cef845d1" /></Relationships>
</file>

<file path=ppt/notesSlides/_rels/notesSlide90.xml.rels>&#65279;<?xml version="1.0" encoding="utf-8"?><Relationships xmlns="http://schemas.openxmlformats.org/package/2006/relationships"><Relationship Type="http://schemas.openxmlformats.org/officeDocument/2006/relationships/slide" Target="/ppt/slides/slide90.xml" Id="Rd201c81fb6d34f7b" /><Relationship Type="http://schemas.openxmlformats.org/officeDocument/2006/relationships/notesMaster" Target="/ppt/notesMasters/notesMaster1.xml" Id="Rfbc4d9bd77d24e4f" /></Relationships>
</file>

<file path=ppt/notesSlides/_rels/notesSlide91.xml.rels>&#65279;<?xml version="1.0" encoding="utf-8"?><Relationships xmlns="http://schemas.openxmlformats.org/package/2006/relationships"><Relationship Type="http://schemas.openxmlformats.org/officeDocument/2006/relationships/slide" Target="/ppt/slides/slide91.xml" Id="Rbde051ddd79b4fa1" /><Relationship Type="http://schemas.openxmlformats.org/officeDocument/2006/relationships/notesMaster" Target="/ppt/notesMasters/notesMaster1.xml" Id="R5cb6f8f3e26f4a10" /></Relationships>
</file>

<file path=ppt/notesSlides/_rels/notesSlide92.xml.rels>&#65279;<?xml version="1.0" encoding="utf-8"?><Relationships xmlns="http://schemas.openxmlformats.org/package/2006/relationships"><Relationship Type="http://schemas.openxmlformats.org/officeDocument/2006/relationships/slide" Target="/ppt/slides/slide92.xml" Id="R728d91d8cd4e4c8c" /><Relationship Type="http://schemas.openxmlformats.org/officeDocument/2006/relationships/notesMaster" Target="/ppt/notesMasters/notesMaster1.xml" Id="R511be38a634c4f48" /></Relationships>
</file>

<file path=ppt/notesSlides/_rels/notesSlide93.xml.rels>&#65279;<?xml version="1.0" encoding="utf-8"?><Relationships xmlns="http://schemas.openxmlformats.org/package/2006/relationships"><Relationship Type="http://schemas.openxmlformats.org/officeDocument/2006/relationships/slide" Target="/ppt/slides/slide93.xml" Id="Rdaf52f08533c4d08" /><Relationship Type="http://schemas.openxmlformats.org/officeDocument/2006/relationships/notesMaster" Target="/ppt/notesMasters/notesMaster1.xml" Id="Re8f2ffe4ddc5481f" /></Relationships>
</file>

<file path=ppt/notesSlides/_rels/notesSlide94.xml.rels>&#65279;<?xml version="1.0" encoding="utf-8"?><Relationships xmlns="http://schemas.openxmlformats.org/package/2006/relationships"><Relationship Type="http://schemas.openxmlformats.org/officeDocument/2006/relationships/slide" Target="/ppt/slides/slide94.xml" Id="R739cdf6c3e864ccd" /><Relationship Type="http://schemas.openxmlformats.org/officeDocument/2006/relationships/notesMaster" Target="/ppt/notesMasters/notesMaster1.xml" Id="R4bd2a437e47d47d7" /></Relationships>
</file>

<file path=ppt/notesSlides/_rels/notesSlide95.xml.rels>&#65279;<?xml version="1.0" encoding="utf-8"?><Relationships xmlns="http://schemas.openxmlformats.org/package/2006/relationships"><Relationship Type="http://schemas.openxmlformats.org/officeDocument/2006/relationships/slide" Target="/ppt/slides/slide95.xml" Id="R77c42248abbf4f78" /><Relationship Type="http://schemas.openxmlformats.org/officeDocument/2006/relationships/notesMaster" Target="/ppt/notesMasters/notesMaster1.xml" Id="R5b2caa1e95c54e91" /></Relationships>
</file>

<file path=ppt/notesSlides/_rels/notesSlide96.xml.rels>&#65279;<?xml version="1.0" encoding="utf-8"?><Relationships xmlns="http://schemas.openxmlformats.org/package/2006/relationships"><Relationship Type="http://schemas.openxmlformats.org/officeDocument/2006/relationships/slide" Target="/ppt/slides/slide96.xml" Id="Rb1075b62baf24737" /><Relationship Type="http://schemas.openxmlformats.org/officeDocument/2006/relationships/notesMaster" Target="/ppt/notesMasters/notesMaster1.xml" Id="R7e172704f5894bf1" /></Relationships>
</file>

<file path=ppt/notesSlides/_rels/notesSlide97.xml.rels>&#65279;<?xml version="1.0" encoding="utf-8"?><Relationships xmlns="http://schemas.openxmlformats.org/package/2006/relationships"><Relationship Type="http://schemas.openxmlformats.org/officeDocument/2006/relationships/slide" Target="/ppt/slides/slide97.xml" Id="R2fed145f2b7f4264" /><Relationship Type="http://schemas.openxmlformats.org/officeDocument/2006/relationships/notesMaster" Target="/ppt/notesMasters/notesMaster1.xml" Id="Rc9c5e84122b74df0" /></Relationships>
</file>

<file path=ppt/notesSlides/_rels/notesSlide98.xml.rels>&#65279;<?xml version="1.0" encoding="utf-8"?><Relationships xmlns="http://schemas.openxmlformats.org/package/2006/relationships"><Relationship Type="http://schemas.openxmlformats.org/officeDocument/2006/relationships/slide" Target="/ppt/slides/slide98.xml" Id="Rc98d17d956434f69" /><Relationship Type="http://schemas.openxmlformats.org/officeDocument/2006/relationships/notesMaster" Target="/ppt/notesMasters/notesMaster1.xml" Id="R440cd391bf234eb7" /></Relationships>
</file>

<file path=ppt/notesSlides/_rels/notesSlide99.xml.rels>&#65279;<?xml version="1.0" encoding="utf-8"?><Relationships xmlns="http://schemas.openxmlformats.org/package/2006/relationships"><Relationship Type="http://schemas.openxmlformats.org/officeDocument/2006/relationships/slide" Target="/ppt/slides/slide99.xml" Id="Rf9559e3a758f455b" /><Relationship Type="http://schemas.openxmlformats.org/officeDocument/2006/relationships/notesMaster" Target="/ppt/notesMasters/notesMaster1.xml" Id="R44c3d00fd6334cfc" /></Relationships>
</file>

<file path=ppt/notesSlides/_rels/notesSlide100.xml.rels>&#65279;<?xml version="1.0" encoding="utf-8"?><Relationships xmlns="http://schemas.openxmlformats.org/package/2006/relationships"><Relationship Type="http://schemas.openxmlformats.org/officeDocument/2006/relationships/slide" Target="/ppt/slides/slide100.xml" Id="R2ccf3d145cd64567" /><Relationship Type="http://schemas.openxmlformats.org/officeDocument/2006/relationships/notesMaster" Target="/ppt/notesMasters/notesMaster1.xml" Id="R82052e763f884932" /></Relationships>
</file>

<file path=ppt/notesSlides/_rels/notesSlide101.xml.rels>&#65279;<?xml version="1.0" encoding="utf-8"?><Relationships xmlns="http://schemas.openxmlformats.org/package/2006/relationships"><Relationship Type="http://schemas.openxmlformats.org/officeDocument/2006/relationships/slide" Target="/ppt/slides/slide101.xml" Id="Re309847afecc4219" /><Relationship Type="http://schemas.openxmlformats.org/officeDocument/2006/relationships/notesMaster" Target="/ppt/notesMasters/notesMaster1.xml" Id="R6d3f4fcf786c4f5b" /></Relationships>
</file>

<file path=ppt/notesSlides/_rels/notesSlide102.xml.rels>&#65279;<?xml version="1.0" encoding="utf-8"?><Relationships xmlns="http://schemas.openxmlformats.org/package/2006/relationships"><Relationship Type="http://schemas.openxmlformats.org/officeDocument/2006/relationships/slide" Target="/ppt/slides/slide102.xml" Id="R75367d22e828471a" /><Relationship Type="http://schemas.openxmlformats.org/officeDocument/2006/relationships/notesMaster" Target="/ppt/notesMasters/notesMaster1.xml" Id="Rd83b2e271b374bf0" /></Relationships>
</file>

<file path=ppt/notesSlides/_rels/notesSlide103.xml.rels>&#65279;<?xml version="1.0" encoding="utf-8"?><Relationships xmlns="http://schemas.openxmlformats.org/package/2006/relationships"><Relationship Type="http://schemas.openxmlformats.org/officeDocument/2006/relationships/slide" Target="/ppt/slides/slide103.xml" Id="Rc15313323e474583" /><Relationship Type="http://schemas.openxmlformats.org/officeDocument/2006/relationships/notesMaster" Target="/ppt/notesMasters/notesMaster1.xml" Id="Rc2acaf7c29af4dc8" /></Relationships>
</file>

<file path=ppt/notesSlides/_rels/notesSlide104.xml.rels>&#65279;<?xml version="1.0" encoding="utf-8"?><Relationships xmlns="http://schemas.openxmlformats.org/package/2006/relationships"><Relationship Type="http://schemas.openxmlformats.org/officeDocument/2006/relationships/slide" Target="/ppt/slides/slide104.xml" Id="Ra320bf00b1be47bb" /><Relationship Type="http://schemas.openxmlformats.org/officeDocument/2006/relationships/notesMaster" Target="/ppt/notesMasters/notesMaster1.xml" Id="R0c27ded344224cc8" /></Relationships>
</file>

<file path=ppt/notesSlides/_rels/notesSlide105.xml.rels>&#65279;<?xml version="1.0" encoding="utf-8"?><Relationships xmlns="http://schemas.openxmlformats.org/package/2006/relationships"><Relationship Type="http://schemas.openxmlformats.org/officeDocument/2006/relationships/slide" Target="/ppt/slides/slide105.xml" Id="R60dc7d8b63ea408c" /><Relationship Type="http://schemas.openxmlformats.org/officeDocument/2006/relationships/notesMaster" Target="/ppt/notesMasters/notesMaster1.xml" Id="R56349ef364124d17" /></Relationships>
</file>

<file path=ppt/notesSlides/_rels/notesSlide106.xml.rels>&#65279;<?xml version="1.0" encoding="utf-8"?><Relationships xmlns="http://schemas.openxmlformats.org/package/2006/relationships"><Relationship Type="http://schemas.openxmlformats.org/officeDocument/2006/relationships/slide" Target="/ppt/slides/slide106.xml" Id="Rb2758cc8b3b24fe4" /><Relationship Type="http://schemas.openxmlformats.org/officeDocument/2006/relationships/notesMaster" Target="/ppt/notesMasters/notesMaster1.xml" Id="Rf05f23219dfb44fa" /></Relationships>
</file>

<file path=ppt/notesSlides/_rels/notesSlide107.xml.rels>&#65279;<?xml version="1.0" encoding="utf-8"?><Relationships xmlns="http://schemas.openxmlformats.org/package/2006/relationships"><Relationship Type="http://schemas.openxmlformats.org/officeDocument/2006/relationships/slide" Target="/ppt/slides/slide107.xml" Id="Rb11498321e244f29" /><Relationship Type="http://schemas.openxmlformats.org/officeDocument/2006/relationships/notesMaster" Target="/ppt/notesMasters/notesMaster1.xml" Id="R3de6c259eb554200" /></Relationships>
</file>

<file path=ppt/notesSlides/_rels/notesSlide108.xml.rels>&#65279;<?xml version="1.0" encoding="utf-8"?><Relationships xmlns="http://schemas.openxmlformats.org/package/2006/relationships"><Relationship Type="http://schemas.openxmlformats.org/officeDocument/2006/relationships/slide" Target="/ppt/slides/slide108.xml" Id="R4c88c4d9598149d9" /><Relationship Type="http://schemas.openxmlformats.org/officeDocument/2006/relationships/notesMaster" Target="/ppt/notesMasters/notesMaster1.xml" Id="Rb87c965baf8e46aa" /></Relationships>
</file>

<file path=ppt/notesSlides/_rels/notesSlide109.xml.rels>&#65279;<?xml version="1.0" encoding="utf-8"?><Relationships xmlns="http://schemas.openxmlformats.org/package/2006/relationships"><Relationship Type="http://schemas.openxmlformats.org/officeDocument/2006/relationships/slide" Target="/ppt/slides/slide109.xml" Id="R3836da9f0d104dde" /><Relationship Type="http://schemas.openxmlformats.org/officeDocument/2006/relationships/notesMaster" Target="/ppt/notesMasters/notesMaster1.xml" Id="R0c34dc22ef7548ed" /></Relationships>
</file>

<file path=ppt/notesSlides/_rels/notesSlide110.xml.rels>&#65279;<?xml version="1.0" encoding="utf-8"?><Relationships xmlns="http://schemas.openxmlformats.org/package/2006/relationships"><Relationship Type="http://schemas.openxmlformats.org/officeDocument/2006/relationships/slide" Target="/ppt/slides/slide110.xml" Id="R5a03e0d2178e49db" /><Relationship Type="http://schemas.openxmlformats.org/officeDocument/2006/relationships/notesMaster" Target="/ppt/notesMasters/notesMaster1.xml" Id="R20498daf9d7a42b0" /></Relationships>
</file>

<file path=ppt/notesSlides/_rels/notesSlide111.xml.rels>&#65279;<?xml version="1.0" encoding="utf-8"?><Relationships xmlns="http://schemas.openxmlformats.org/package/2006/relationships"><Relationship Type="http://schemas.openxmlformats.org/officeDocument/2006/relationships/slide" Target="/ppt/slides/slide111.xml" Id="Rb90d12fb85954134" /><Relationship Type="http://schemas.openxmlformats.org/officeDocument/2006/relationships/notesMaster" Target="/ppt/notesMasters/notesMaster1.xml" Id="R6ef857f66c9d4f65" /></Relationships>
</file>

<file path=ppt/notesSlides/_rels/notesSlide112.xml.rels>&#65279;<?xml version="1.0" encoding="utf-8"?><Relationships xmlns="http://schemas.openxmlformats.org/package/2006/relationships"><Relationship Type="http://schemas.openxmlformats.org/officeDocument/2006/relationships/slide" Target="/ppt/slides/slide112.xml" Id="Rd8a6402625254541" /><Relationship Type="http://schemas.openxmlformats.org/officeDocument/2006/relationships/notesMaster" Target="/ppt/notesMasters/notesMaster1.xml" Id="R8858a7775a11411d" /></Relationships>
</file>

<file path=ppt/notesSlides/_rels/notesSlide113.xml.rels>&#65279;<?xml version="1.0" encoding="utf-8"?><Relationships xmlns="http://schemas.openxmlformats.org/package/2006/relationships"><Relationship Type="http://schemas.openxmlformats.org/officeDocument/2006/relationships/slide" Target="/ppt/slides/slide113.xml" Id="Reab4259ea575456a" /><Relationship Type="http://schemas.openxmlformats.org/officeDocument/2006/relationships/notesMaster" Target="/ppt/notesMasters/notesMaster1.xml" Id="Re2c9b113dfb14458" /></Relationships>
</file>

<file path=ppt/notesSlides/_rels/notesSlide114.xml.rels>&#65279;<?xml version="1.0" encoding="utf-8"?><Relationships xmlns="http://schemas.openxmlformats.org/package/2006/relationships"><Relationship Type="http://schemas.openxmlformats.org/officeDocument/2006/relationships/slide" Target="/ppt/slides/slide114.xml" Id="R4af9c928aa224585" /><Relationship Type="http://schemas.openxmlformats.org/officeDocument/2006/relationships/notesMaster" Target="/ppt/notesMasters/notesMaster1.xml" Id="Rb194b99c879d495c" /></Relationships>
</file>

<file path=ppt/notesSlides/_rels/notesSlide115.xml.rels>&#65279;<?xml version="1.0" encoding="utf-8"?><Relationships xmlns="http://schemas.openxmlformats.org/package/2006/relationships"><Relationship Type="http://schemas.openxmlformats.org/officeDocument/2006/relationships/slide" Target="/ppt/slides/slide115.xml" Id="Reac5623af6d4471e" /><Relationship Type="http://schemas.openxmlformats.org/officeDocument/2006/relationships/notesMaster" Target="/ppt/notesMasters/notesMaster1.xml" Id="R8a45a50c52f24917" /></Relationships>
</file>

<file path=ppt/notesSlides/_rels/notesSlide116.xml.rels>&#65279;<?xml version="1.0" encoding="utf-8"?><Relationships xmlns="http://schemas.openxmlformats.org/package/2006/relationships"><Relationship Type="http://schemas.openxmlformats.org/officeDocument/2006/relationships/slide" Target="/ppt/slides/slide116.xml" Id="Rff9f3882718c47ca" /><Relationship Type="http://schemas.openxmlformats.org/officeDocument/2006/relationships/notesMaster" Target="/ppt/notesMasters/notesMaster1.xml" Id="R18f7507ce6cb46fb" /></Relationships>
</file>

<file path=ppt/notesSlides/_rels/notesSlide117.xml.rels>&#65279;<?xml version="1.0" encoding="utf-8"?><Relationships xmlns="http://schemas.openxmlformats.org/package/2006/relationships"><Relationship Type="http://schemas.openxmlformats.org/officeDocument/2006/relationships/slide" Target="/ppt/slides/slide117.xml" Id="R4168d19da80844dd" /><Relationship Type="http://schemas.openxmlformats.org/officeDocument/2006/relationships/notesMaster" Target="/ppt/notesMasters/notesMaster1.xml" Id="R688027eae4344f53" /></Relationships>
</file>

<file path=ppt/notesSlides/_rels/notesSlide118.xml.rels>&#65279;<?xml version="1.0" encoding="utf-8"?><Relationships xmlns="http://schemas.openxmlformats.org/package/2006/relationships"><Relationship Type="http://schemas.openxmlformats.org/officeDocument/2006/relationships/slide" Target="/ppt/slides/slide118.xml" Id="R906f4f25820c499d" /><Relationship Type="http://schemas.openxmlformats.org/officeDocument/2006/relationships/notesMaster" Target="/ppt/notesMasters/notesMaster1.xml" Id="R77a3193e6a104220" /></Relationships>
</file>

<file path=ppt/notesSlides/_rels/notesSlide119.xml.rels>&#65279;<?xml version="1.0" encoding="utf-8"?><Relationships xmlns="http://schemas.openxmlformats.org/package/2006/relationships"><Relationship Type="http://schemas.openxmlformats.org/officeDocument/2006/relationships/slide" Target="/ppt/slides/slide119.xml" Id="R7920c1c30ebe4101" /><Relationship Type="http://schemas.openxmlformats.org/officeDocument/2006/relationships/notesMaster" Target="/ppt/notesMasters/notesMaster1.xml" Id="R71f4084241784580" /></Relationships>
</file>

<file path=ppt/notesSlides/_rels/notesSlide120.xml.rels>&#65279;<?xml version="1.0" encoding="utf-8"?><Relationships xmlns="http://schemas.openxmlformats.org/package/2006/relationships"><Relationship Type="http://schemas.openxmlformats.org/officeDocument/2006/relationships/slide" Target="/ppt/slides/slide120.xml" Id="R285eea3171b64f5d" /><Relationship Type="http://schemas.openxmlformats.org/officeDocument/2006/relationships/notesMaster" Target="/ppt/notesMasters/notesMaster1.xml" Id="Rc5ae0fd7de46436a" /></Relationships>
</file>

<file path=ppt/notesSlides/_rels/notesSlide121.xml.rels>&#65279;<?xml version="1.0" encoding="utf-8"?><Relationships xmlns="http://schemas.openxmlformats.org/package/2006/relationships"><Relationship Type="http://schemas.openxmlformats.org/officeDocument/2006/relationships/slide" Target="/ppt/slides/slide121.xml" Id="R5607a12946424b1c" /><Relationship Type="http://schemas.openxmlformats.org/officeDocument/2006/relationships/notesMaster" Target="/ppt/notesMasters/notesMaster1.xml" Id="R3967da30e8134436" /></Relationships>
</file>

<file path=ppt/notesSlides/_rels/notesSlide122.xml.rels>&#65279;<?xml version="1.0" encoding="utf-8"?><Relationships xmlns="http://schemas.openxmlformats.org/package/2006/relationships"><Relationship Type="http://schemas.openxmlformats.org/officeDocument/2006/relationships/slide" Target="/ppt/slides/slide122.xml" Id="Ra6efd7aef6a145e8" /><Relationship Type="http://schemas.openxmlformats.org/officeDocument/2006/relationships/notesMaster" Target="/ppt/notesMasters/notesMaster1.xml" Id="R6827d81bfd6a49f8" /></Relationships>
</file>

<file path=ppt/notesSlides/_rels/notesSlide123.xml.rels>&#65279;<?xml version="1.0" encoding="utf-8"?><Relationships xmlns="http://schemas.openxmlformats.org/package/2006/relationships"><Relationship Type="http://schemas.openxmlformats.org/officeDocument/2006/relationships/slide" Target="/ppt/slides/slide123.xml" Id="R2d3c9a655c5745cd" /><Relationship Type="http://schemas.openxmlformats.org/officeDocument/2006/relationships/notesMaster" Target="/ppt/notesMasters/notesMaster1.xml" Id="R527d77e5457b46e6" /></Relationships>
</file>

<file path=ppt/notesSlides/_rels/notesSlide124.xml.rels>&#65279;<?xml version="1.0" encoding="utf-8"?><Relationships xmlns="http://schemas.openxmlformats.org/package/2006/relationships"><Relationship Type="http://schemas.openxmlformats.org/officeDocument/2006/relationships/slide" Target="/ppt/slides/slide124.xml" Id="R48cbe352ff634879" /><Relationship Type="http://schemas.openxmlformats.org/officeDocument/2006/relationships/notesMaster" Target="/ppt/notesMasters/notesMaster1.xml" Id="R69f05d927a254081" /></Relationships>
</file>

<file path=ppt/notesSlides/_rels/notesSlide125.xml.rels>&#65279;<?xml version="1.0" encoding="utf-8"?><Relationships xmlns="http://schemas.openxmlformats.org/package/2006/relationships"><Relationship Type="http://schemas.openxmlformats.org/officeDocument/2006/relationships/slide" Target="/ppt/slides/slide125.xml" Id="R639571f1cc184aad" /><Relationship Type="http://schemas.openxmlformats.org/officeDocument/2006/relationships/notesMaster" Target="/ppt/notesMasters/notesMaster1.xml" Id="R99a46005226541df" /></Relationships>
</file>

<file path=ppt/notesSlides/_rels/notesSlide126.xml.rels>&#65279;<?xml version="1.0" encoding="utf-8"?><Relationships xmlns="http://schemas.openxmlformats.org/package/2006/relationships"><Relationship Type="http://schemas.openxmlformats.org/officeDocument/2006/relationships/slide" Target="/ppt/slides/slide126.xml" Id="R02100a0ec63241a5" /><Relationship Type="http://schemas.openxmlformats.org/officeDocument/2006/relationships/notesMaster" Target="/ppt/notesMasters/notesMaster1.xml" Id="Reaa6046c870148a1" /></Relationships>
</file>

<file path=ppt/notesSlides/_rels/notesSlide127.xml.rels>&#65279;<?xml version="1.0" encoding="utf-8"?><Relationships xmlns="http://schemas.openxmlformats.org/package/2006/relationships"><Relationship Type="http://schemas.openxmlformats.org/officeDocument/2006/relationships/slide" Target="/ppt/slides/slide127.xml" Id="R76befd2a8fc743f3" /><Relationship Type="http://schemas.openxmlformats.org/officeDocument/2006/relationships/notesMaster" Target="/ppt/notesMasters/notesMaster1.xml" Id="R2bcc3b8abc3d4f0c" /></Relationships>
</file>

<file path=ppt/notesSlides/_rels/notesSlide128.xml.rels>&#65279;<?xml version="1.0" encoding="utf-8"?><Relationships xmlns="http://schemas.openxmlformats.org/package/2006/relationships"><Relationship Type="http://schemas.openxmlformats.org/officeDocument/2006/relationships/slide" Target="/ppt/slides/slide128.xml" Id="R58da7a1645454626" /><Relationship Type="http://schemas.openxmlformats.org/officeDocument/2006/relationships/notesMaster" Target="/ppt/notesMasters/notesMaster1.xml" Id="Ra0bab3c9b22b4b42" /></Relationships>
</file>

<file path=ppt/notesSlides/_rels/notesSlide129.xml.rels>&#65279;<?xml version="1.0" encoding="utf-8"?><Relationships xmlns="http://schemas.openxmlformats.org/package/2006/relationships"><Relationship Type="http://schemas.openxmlformats.org/officeDocument/2006/relationships/slide" Target="/ppt/slides/slide129.xml" Id="Rb018a342e3a048b0" /><Relationship Type="http://schemas.openxmlformats.org/officeDocument/2006/relationships/notesMaster" Target="/ppt/notesMasters/notesMaster1.xml" Id="R688a73905e5f413b" /></Relationships>
</file>

<file path=ppt/notesSlides/_rels/notesSlide130.xml.rels>&#65279;<?xml version="1.0" encoding="utf-8"?><Relationships xmlns="http://schemas.openxmlformats.org/package/2006/relationships"><Relationship Type="http://schemas.openxmlformats.org/officeDocument/2006/relationships/slide" Target="/ppt/slides/slide130.xml" Id="R1d1c20172f454142" /><Relationship Type="http://schemas.openxmlformats.org/officeDocument/2006/relationships/notesMaster" Target="/ppt/notesMasters/notesMaster1.xml" Id="Re8b1208a469c41e1" /></Relationships>
</file>

<file path=ppt/notesSlides/_rels/notesSlide131.xml.rels>&#65279;<?xml version="1.0" encoding="utf-8"?><Relationships xmlns="http://schemas.openxmlformats.org/package/2006/relationships"><Relationship Type="http://schemas.openxmlformats.org/officeDocument/2006/relationships/slide" Target="/ppt/slides/slide131.xml" Id="R23be286342424762" /><Relationship Type="http://schemas.openxmlformats.org/officeDocument/2006/relationships/notesMaster" Target="/ppt/notesMasters/notesMaster1.xml" Id="R1435075bf37b40fb" /></Relationships>
</file>

<file path=ppt/notesSlides/_rels/notesSlide132.xml.rels>&#65279;<?xml version="1.0" encoding="utf-8"?><Relationships xmlns="http://schemas.openxmlformats.org/package/2006/relationships"><Relationship Type="http://schemas.openxmlformats.org/officeDocument/2006/relationships/slide" Target="/ppt/slides/slide132.xml" Id="R12b507a12213492c" /><Relationship Type="http://schemas.openxmlformats.org/officeDocument/2006/relationships/notesMaster" Target="/ppt/notesMasters/notesMaster1.xml" Id="R756ace65b0f2450e" /></Relationships>
</file>

<file path=ppt/notesSlides/_rels/notesSlide133.xml.rels>&#65279;<?xml version="1.0" encoding="utf-8"?><Relationships xmlns="http://schemas.openxmlformats.org/package/2006/relationships"><Relationship Type="http://schemas.openxmlformats.org/officeDocument/2006/relationships/slide" Target="/ppt/slides/slide133.xml" Id="Rea7cf2f43058443f" /><Relationship Type="http://schemas.openxmlformats.org/officeDocument/2006/relationships/notesMaster" Target="/ppt/notesMasters/notesMaster1.xml" Id="R5718f8233b4f4b0d" /></Relationships>
</file>

<file path=ppt/notesSlides/_rels/notesSlide134.xml.rels>&#65279;<?xml version="1.0" encoding="utf-8"?><Relationships xmlns="http://schemas.openxmlformats.org/package/2006/relationships"><Relationship Type="http://schemas.openxmlformats.org/officeDocument/2006/relationships/slide" Target="/ppt/slides/slide134.xml" Id="R957392af31f1475b" /><Relationship Type="http://schemas.openxmlformats.org/officeDocument/2006/relationships/notesMaster" Target="/ppt/notesMasters/notesMaster1.xml" Id="Re1e600bac6f9413c" /></Relationships>
</file>

<file path=ppt/notesSlides/_rels/notesSlide135.xml.rels>&#65279;<?xml version="1.0" encoding="utf-8"?><Relationships xmlns="http://schemas.openxmlformats.org/package/2006/relationships"><Relationship Type="http://schemas.openxmlformats.org/officeDocument/2006/relationships/slide" Target="/ppt/slides/slide135.xml" Id="R9a9c949d891e491f" /><Relationship Type="http://schemas.openxmlformats.org/officeDocument/2006/relationships/notesMaster" Target="/ppt/notesMasters/notesMaster1.xml" Id="R842a73c0c16940ba" /></Relationships>
</file>

<file path=ppt/notesSlides/_rels/notesSlide136.xml.rels>&#65279;<?xml version="1.0" encoding="utf-8"?><Relationships xmlns="http://schemas.openxmlformats.org/package/2006/relationships"><Relationship Type="http://schemas.openxmlformats.org/officeDocument/2006/relationships/slide" Target="/ppt/slides/slide136.xml" Id="Rca3ab8bb87584e2e" /><Relationship Type="http://schemas.openxmlformats.org/officeDocument/2006/relationships/notesMaster" Target="/ppt/notesMasters/notesMaster1.xml" Id="R696dbc77369b448a" /></Relationships>
</file>

<file path=ppt/notesSlides/_rels/notesSlide137.xml.rels>&#65279;<?xml version="1.0" encoding="utf-8"?><Relationships xmlns="http://schemas.openxmlformats.org/package/2006/relationships"><Relationship Type="http://schemas.openxmlformats.org/officeDocument/2006/relationships/slide" Target="/ppt/slides/slide137.xml" Id="Re084ad305e224fe8" /><Relationship Type="http://schemas.openxmlformats.org/officeDocument/2006/relationships/notesMaster" Target="/ppt/notesMasters/notesMaster1.xml" Id="R59e49e44bc4343db" /></Relationships>
</file>

<file path=ppt/notesSlides/_rels/notesSlide138.xml.rels>&#65279;<?xml version="1.0" encoding="utf-8"?><Relationships xmlns="http://schemas.openxmlformats.org/package/2006/relationships"><Relationship Type="http://schemas.openxmlformats.org/officeDocument/2006/relationships/slide" Target="/ppt/slides/slide138.xml" Id="R8f1fbabd7e884f98" /><Relationship Type="http://schemas.openxmlformats.org/officeDocument/2006/relationships/notesMaster" Target="/ppt/notesMasters/notesMaster1.xml" Id="R579d5828c8454f02" /></Relationships>
</file>

<file path=ppt/notesSlides/_rels/notesSlide139.xml.rels>&#65279;<?xml version="1.0" encoding="utf-8"?><Relationships xmlns="http://schemas.openxmlformats.org/package/2006/relationships"><Relationship Type="http://schemas.openxmlformats.org/officeDocument/2006/relationships/slide" Target="/ppt/slides/slide139.xml" Id="R3e002e2eea784b15" /><Relationship Type="http://schemas.openxmlformats.org/officeDocument/2006/relationships/notesMaster" Target="/ppt/notesMasters/notesMaster1.xml" Id="R0225b4f62d8244a0" /></Relationships>
</file>

<file path=ppt/notesSlides/_rels/notesSlide140.xml.rels>&#65279;<?xml version="1.0" encoding="utf-8"?><Relationships xmlns="http://schemas.openxmlformats.org/package/2006/relationships"><Relationship Type="http://schemas.openxmlformats.org/officeDocument/2006/relationships/slide" Target="/ppt/slides/slide140.xml" Id="R40169777256241be" /><Relationship Type="http://schemas.openxmlformats.org/officeDocument/2006/relationships/notesMaster" Target="/ppt/notesMasters/notesMaster1.xml" Id="R18d6b931778e4a94" /></Relationships>
</file>

<file path=ppt/notesSlides/_rels/notesSlide141.xml.rels>&#65279;<?xml version="1.0" encoding="utf-8"?><Relationships xmlns="http://schemas.openxmlformats.org/package/2006/relationships"><Relationship Type="http://schemas.openxmlformats.org/officeDocument/2006/relationships/slide" Target="/ppt/slides/slide141.xml" Id="Ra8af25a5ab874077" /><Relationship Type="http://schemas.openxmlformats.org/officeDocument/2006/relationships/notesMaster" Target="/ppt/notesMasters/notesMaster1.xml" Id="Rb60a4b52c57b41ae" /></Relationships>
</file>

<file path=ppt/notesSlides/_rels/notesSlide142.xml.rels>&#65279;<?xml version="1.0" encoding="utf-8"?><Relationships xmlns="http://schemas.openxmlformats.org/package/2006/relationships"><Relationship Type="http://schemas.openxmlformats.org/officeDocument/2006/relationships/slide" Target="/ppt/slides/slide142.xml" Id="R32abf06367834150" /><Relationship Type="http://schemas.openxmlformats.org/officeDocument/2006/relationships/notesMaster" Target="/ppt/notesMasters/notesMaster1.xml" Id="R2848e7d7bef54097" /></Relationships>
</file>

<file path=ppt/notesSlides/_rels/notesSlide143.xml.rels>&#65279;<?xml version="1.0" encoding="utf-8"?><Relationships xmlns="http://schemas.openxmlformats.org/package/2006/relationships"><Relationship Type="http://schemas.openxmlformats.org/officeDocument/2006/relationships/slide" Target="/ppt/slides/slide143.xml" Id="R8da9c525c5eb4123" /><Relationship Type="http://schemas.openxmlformats.org/officeDocument/2006/relationships/notesMaster" Target="/ppt/notesMasters/notesMaster1.xml" Id="Ra02ab08e276042dc" /></Relationships>
</file>

<file path=ppt/notesSlides/_rels/notesSlide144.xml.rels>&#65279;<?xml version="1.0" encoding="utf-8"?><Relationships xmlns="http://schemas.openxmlformats.org/package/2006/relationships"><Relationship Type="http://schemas.openxmlformats.org/officeDocument/2006/relationships/slide" Target="/ppt/slides/slide144.xml" Id="Re1ff39234e8d4034" /><Relationship Type="http://schemas.openxmlformats.org/officeDocument/2006/relationships/notesMaster" Target="/ppt/notesMasters/notesMaster1.xml" Id="R95ca745d02d94585" /></Relationships>
</file>

<file path=ppt/notesSlides/_rels/notesSlide145.xml.rels>&#65279;<?xml version="1.0" encoding="utf-8"?><Relationships xmlns="http://schemas.openxmlformats.org/package/2006/relationships"><Relationship Type="http://schemas.openxmlformats.org/officeDocument/2006/relationships/slide" Target="/ppt/slides/slide145.xml" Id="R55e1376ef89549ae" /><Relationship Type="http://schemas.openxmlformats.org/officeDocument/2006/relationships/notesMaster" Target="/ppt/notesMasters/notesMaster1.xml" Id="Rb3319a6c25cb4fc4" /></Relationships>
</file>

<file path=ppt/notesSlides/_rels/notesSlide146.xml.rels>&#65279;<?xml version="1.0" encoding="utf-8"?><Relationships xmlns="http://schemas.openxmlformats.org/package/2006/relationships"><Relationship Type="http://schemas.openxmlformats.org/officeDocument/2006/relationships/slide" Target="/ppt/slides/slide146.xml" Id="R8eb998c72ad04fda" /><Relationship Type="http://schemas.openxmlformats.org/officeDocument/2006/relationships/notesMaster" Target="/ppt/notesMasters/notesMaster1.xml" Id="R4525c4b4a6dc4700" /></Relationships>
</file>

<file path=ppt/notesSlides/_rels/notesSlide147.xml.rels>&#65279;<?xml version="1.0" encoding="utf-8"?><Relationships xmlns="http://schemas.openxmlformats.org/package/2006/relationships"><Relationship Type="http://schemas.openxmlformats.org/officeDocument/2006/relationships/slide" Target="/ppt/slides/slide147.xml" Id="Rbf418e6ad89040c9" /><Relationship Type="http://schemas.openxmlformats.org/officeDocument/2006/relationships/notesMaster" Target="/ppt/notesMasters/notesMaster1.xml" Id="R6d6e3f0f3e6442ce" /></Relationships>
</file>

<file path=ppt/notesSlides/_rels/notesSlide148.xml.rels>&#65279;<?xml version="1.0" encoding="utf-8"?><Relationships xmlns="http://schemas.openxmlformats.org/package/2006/relationships"><Relationship Type="http://schemas.openxmlformats.org/officeDocument/2006/relationships/slide" Target="/ppt/slides/slide148.xml" Id="R1ff4952a3e91416d" /><Relationship Type="http://schemas.openxmlformats.org/officeDocument/2006/relationships/notesMaster" Target="/ppt/notesMasters/notesMaster1.xml" Id="Rcdb19933790345a6" /></Relationships>
</file>

<file path=ppt/notesSlides/_rels/notesSlide149.xml.rels>&#65279;<?xml version="1.0" encoding="utf-8"?><Relationships xmlns="http://schemas.openxmlformats.org/package/2006/relationships"><Relationship Type="http://schemas.openxmlformats.org/officeDocument/2006/relationships/slide" Target="/ppt/slides/slide149.xml" Id="R5561ce7103b54c3c" /><Relationship Type="http://schemas.openxmlformats.org/officeDocument/2006/relationships/notesMaster" Target="/ppt/notesMasters/notesMaster1.xml" Id="Re84c1de880664418" /></Relationships>
</file>

<file path=ppt/notesSlides/_rels/notesSlide150.xml.rels>&#65279;<?xml version="1.0" encoding="utf-8"?><Relationships xmlns="http://schemas.openxmlformats.org/package/2006/relationships"><Relationship Type="http://schemas.openxmlformats.org/officeDocument/2006/relationships/slide" Target="/ppt/slides/slide150.xml" Id="R6f886aa3070248d7" /><Relationship Type="http://schemas.openxmlformats.org/officeDocument/2006/relationships/notesMaster" Target="/ppt/notesMasters/notesMaster1.xml" Id="R913edb3be93842f3" /></Relationships>
</file>

<file path=ppt/notesSlides/_rels/notesSlide151.xml.rels>&#65279;<?xml version="1.0" encoding="utf-8"?><Relationships xmlns="http://schemas.openxmlformats.org/package/2006/relationships"><Relationship Type="http://schemas.openxmlformats.org/officeDocument/2006/relationships/slide" Target="/ppt/slides/slide151.xml" Id="Rb1b40c8650b74f62" /><Relationship Type="http://schemas.openxmlformats.org/officeDocument/2006/relationships/notesMaster" Target="/ppt/notesMasters/notesMaster1.xml" Id="R57eb81ac386a4ddc" /></Relationships>
</file>

<file path=ppt/notesSlides/_rels/notesSlide152.xml.rels>&#65279;<?xml version="1.0" encoding="utf-8"?><Relationships xmlns="http://schemas.openxmlformats.org/package/2006/relationships"><Relationship Type="http://schemas.openxmlformats.org/officeDocument/2006/relationships/slide" Target="/ppt/slides/slide152.xml" Id="R53131a0076ef4416" /><Relationship Type="http://schemas.openxmlformats.org/officeDocument/2006/relationships/notesMaster" Target="/ppt/notesMasters/notesMaster1.xml" Id="Rd34deee41e564474" /></Relationships>
</file>

<file path=ppt/notesSlides/_rels/notesSlide153.xml.rels>&#65279;<?xml version="1.0" encoding="utf-8"?><Relationships xmlns="http://schemas.openxmlformats.org/package/2006/relationships"><Relationship Type="http://schemas.openxmlformats.org/officeDocument/2006/relationships/slide" Target="/ppt/slides/slide153.xml" Id="R1262ed0d124142c6" /><Relationship Type="http://schemas.openxmlformats.org/officeDocument/2006/relationships/notesMaster" Target="/ppt/notesMasters/notesMaster1.xml" Id="R3172e76f0e514b92" /></Relationships>
</file>

<file path=ppt/notesSlides/_rels/notesSlide154.xml.rels>&#65279;<?xml version="1.0" encoding="utf-8"?><Relationships xmlns="http://schemas.openxmlformats.org/package/2006/relationships"><Relationship Type="http://schemas.openxmlformats.org/officeDocument/2006/relationships/slide" Target="/ppt/slides/slide154.xml" Id="Rb6a6970c26f54c76" /><Relationship Type="http://schemas.openxmlformats.org/officeDocument/2006/relationships/notesMaster" Target="/ppt/notesMasters/notesMaster1.xml" Id="R4cb03abcd14e49ec" /></Relationships>
</file>

<file path=ppt/notesSlides/_rels/notesSlide155.xml.rels>&#65279;<?xml version="1.0" encoding="utf-8"?><Relationships xmlns="http://schemas.openxmlformats.org/package/2006/relationships"><Relationship Type="http://schemas.openxmlformats.org/officeDocument/2006/relationships/slide" Target="/ppt/slides/slide155.xml" Id="R76ef5be0f7a54296" /><Relationship Type="http://schemas.openxmlformats.org/officeDocument/2006/relationships/notesMaster" Target="/ppt/notesMasters/notesMaster1.xml" Id="Rcaf05160c44c4c27" /></Relationships>
</file>

<file path=ppt/notesSlides/_rels/notesSlide156.xml.rels>&#65279;<?xml version="1.0" encoding="utf-8"?><Relationships xmlns="http://schemas.openxmlformats.org/package/2006/relationships"><Relationship Type="http://schemas.openxmlformats.org/officeDocument/2006/relationships/slide" Target="/ppt/slides/slide156.xml" Id="R86c82e8d9b754a86" /><Relationship Type="http://schemas.openxmlformats.org/officeDocument/2006/relationships/notesMaster" Target="/ppt/notesMasters/notesMaster1.xml" Id="R8f93b9f1769949f0" /></Relationships>
</file>

<file path=ppt/notesSlides/_rels/notesSlide157.xml.rels>&#65279;<?xml version="1.0" encoding="utf-8"?><Relationships xmlns="http://schemas.openxmlformats.org/package/2006/relationships"><Relationship Type="http://schemas.openxmlformats.org/officeDocument/2006/relationships/slide" Target="/ppt/slides/slide157.xml" Id="R76e5a54f453f478f" /><Relationship Type="http://schemas.openxmlformats.org/officeDocument/2006/relationships/notesMaster" Target="/ppt/notesMasters/notesMaster1.xml" Id="R018d34bf088840aa" /></Relationships>
</file>

<file path=ppt/notesSlides/_rels/notesSlide158.xml.rels>&#65279;<?xml version="1.0" encoding="utf-8"?><Relationships xmlns="http://schemas.openxmlformats.org/package/2006/relationships"><Relationship Type="http://schemas.openxmlformats.org/officeDocument/2006/relationships/slide" Target="/ppt/slides/slide158.xml" Id="Re45655ff17904b97" /><Relationship Type="http://schemas.openxmlformats.org/officeDocument/2006/relationships/notesMaster" Target="/ppt/notesMasters/notesMaster1.xml" Id="Rc5460666a28144a9" /></Relationships>
</file>

<file path=ppt/notesSlides/_rels/notesSlide159.xml.rels>&#65279;<?xml version="1.0" encoding="utf-8"?><Relationships xmlns="http://schemas.openxmlformats.org/package/2006/relationships"><Relationship Type="http://schemas.openxmlformats.org/officeDocument/2006/relationships/slide" Target="/ppt/slides/slide159.xml" Id="Rd57eaa8b3ef24742" /><Relationship Type="http://schemas.openxmlformats.org/officeDocument/2006/relationships/notesMaster" Target="/ppt/notesMasters/notesMaster1.xml" Id="Rb8b63b6c6f1d457e" /></Relationships>
</file>

<file path=ppt/notesSlides/_rels/notesSlide160.xml.rels>&#65279;<?xml version="1.0" encoding="utf-8"?><Relationships xmlns="http://schemas.openxmlformats.org/package/2006/relationships"><Relationship Type="http://schemas.openxmlformats.org/officeDocument/2006/relationships/slide" Target="/ppt/slides/slide160.xml" Id="R49791ad1a9bb4cd6" /><Relationship Type="http://schemas.openxmlformats.org/officeDocument/2006/relationships/notesMaster" Target="/ppt/notesMasters/notesMaster1.xml" Id="R466ce2345e804218" /></Relationships>
</file>

<file path=ppt/notesSlides/_rels/notesSlide161.xml.rels>&#65279;<?xml version="1.0" encoding="utf-8"?><Relationships xmlns="http://schemas.openxmlformats.org/package/2006/relationships"><Relationship Type="http://schemas.openxmlformats.org/officeDocument/2006/relationships/slide" Target="/ppt/slides/slide161.xml" Id="R99f7509c85044b2a" /><Relationship Type="http://schemas.openxmlformats.org/officeDocument/2006/relationships/notesMaster" Target="/ppt/notesMasters/notesMaster1.xml" Id="R8395208293474510" /></Relationships>
</file>

<file path=ppt/notesSlides/_rels/notesSlide162.xml.rels>&#65279;<?xml version="1.0" encoding="utf-8"?><Relationships xmlns="http://schemas.openxmlformats.org/package/2006/relationships"><Relationship Type="http://schemas.openxmlformats.org/officeDocument/2006/relationships/slide" Target="/ppt/slides/slide162.xml" Id="Reb19f8de26c44cec" /><Relationship Type="http://schemas.openxmlformats.org/officeDocument/2006/relationships/notesMaster" Target="/ppt/notesMasters/notesMaster1.xml" Id="Raac8e40a4bf34c0f" /></Relationships>
</file>

<file path=ppt/notesSlides/_rels/notesSlide163.xml.rels>&#65279;<?xml version="1.0" encoding="utf-8"?><Relationships xmlns="http://schemas.openxmlformats.org/package/2006/relationships"><Relationship Type="http://schemas.openxmlformats.org/officeDocument/2006/relationships/slide" Target="/ppt/slides/slide163.xml" Id="Re36dfe503b0f4e52" /><Relationship Type="http://schemas.openxmlformats.org/officeDocument/2006/relationships/notesMaster" Target="/ppt/notesMasters/notesMaster1.xml" Id="Rfd65707d34314728" /></Relationships>
</file>

<file path=ppt/notesSlides/_rels/notesSlide164.xml.rels>&#65279;<?xml version="1.0" encoding="utf-8"?><Relationships xmlns="http://schemas.openxmlformats.org/package/2006/relationships"><Relationship Type="http://schemas.openxmlformats.org/officeDocument/2006/relationships/slide" Target="/ppt/slides/slide164.xml" Id="R5a8272385a204356" /><Relationship Type="http://schemas.openxmlformats.org/officeDocument/2006/relationships/notesMaster" Target="/ppt/notesMasters/notesMaster1.xml" Id="Rd63f6cf998994ace" /></Relationships>
</file>

<file path=ppt/notesSlides/_rels/notesSlide165.xml.rels>&#65279;<?xml version="1.0" encoding="utf-8"?><Relationships xmlns="http://schemas.openxmlformats.org/package/2006/relationships"><Relationship Type="http://schemas.openxmlformats.org/officeDocument/2006/relationships/slide" Target="/ppt/slides/slide165.xml" Id="R2385c71da9ff44d7" /><Relationship Type="http://schemas.openxmlformats.org/officeDocument/2006/relationships/notesMaster" Target="/ppt/notesMasters/notesMaster1.xml" Id="Rf6d4481ffc784a10" /></Relationships>
</file>

<file path=ppt/notesSlides/_rels/notesSlide166.xml.rels>&#65279;<?xml version="1.0" encoding="utf-8"?><Relationships xmlns="http://schemas.openxmlformats.org/package/2006/relationships"><Relationship Type="http://schemas.openxmlformats.org/officeDocument/2006/relationships/slide" Target="/ppt/slides/slide166.xml" Id="R6564277d0684422e" /><Relationship Type="http://schemas.openxmlformats.org/officeDocument/2006/relationships/notesMaster" Target="/ppt/notesMasters/notesMaster1.xml" Id="R970dcca781484783" /></Relationships>
</file>

<file path=ppt/notesSlides/_rels/notesSlide167.xml.rels>&#65279;<?xml version="1.0" encoding="utf-8"?><Relationships xmlns="http://schemas.openxmlformats.org/package/2006/relationships"><Relationship Type="http://schemas.openxmlformats.org/officeDocument/2006/relationships/slide" Target="/ppt/slides/slide167.xml" Id="R7bdf0c7e8f104551" /><Relationship Type="http://schemas.openxmlformats.org/officeDocument/2006/relationships/notesMaster" Target="/ppt/notesMasters/notesMaster1.xml" Id="R85c2cd9f7efe4001" /></Relationships>
</file>

<file path=ppt/notesSlides/_rels/notesSlide168.xml.rels>&#65279;<?xml version="1.0" encoding="utf-8"?><Relationships xmlns="http://schemas.openxmlformats.org/package/2006/relationships"><Relationship Type="http://schemas.openxmlformats.org/officeDocument/2006/relationships/slide" Target="/ppt/slides/slide168.xml" Id="Re054a26fd7a34235" /><Relationship Type="http://schemas.openxmlformats.org/officeDocument/2006/relationships/notesMaster" Target="/ppt/notesMasters/notesMaster1.xml" Id="R0d17744e8228408f" /></Relationships>
</file>

<file path=ppt/notesSlides/_rels/notesSlide169.xml.rels>&#65279;<?xml version="1.0" encoding="utf-8"?><Relationships xmlns="http://schemas.openxmlformats.org/package/2006/relationships"><Relationship Type="http://schemas.openxmlformats.org/officeDocument/2006/relationships/slide" Target="/ppt/slides/slide169.xml" Id="R2e81518c8b48449b" /><Relationship Type="http://schemas.openxmlformats.org/officeDocument/2006/relationships/notesMaster" Target="/ppt/notesMasters/notesMaster1.xml" Id="Rc8acecf044fa498e" /></Relationships>
</file>

<file path=ppt/notesSlides/_rels/notesSlide170.xml.rels>&#65279;<?xml version="1.0" encoding="utf-8"?><Relationships xmlns="http://schemas.openxmlformats.org/package/2006/relationships"><Relationship Type="http://schemas.openxmlformats.org/officeDocument/2006/relationships/slide" Target="/ppt/slides/slide170.xml" Id="Rbbd12ed86af14116" /><Relationship Type="http://schemas.openxmlformats.org/officeDocument/2006/relationships/notesMaster" Target="/ppt/notesMasters/notesMaster1.xml" Id="R3b389d6fba564398" /></Relationships>
</file>

<file path=ppt/notesSlides/_rels/notesSlide171.xml.rels>&#65279;<?xml version="1.0" encoding="utf-8"?><Relationships xmlns="http://schemas.openxmlformats.org/package/2006/relationships"><Relationship Type="http://schemas.openxmlformats.org/officeDocument/2006/relationships/slide" Target="/ppt/slides/slide171.xml" Id="R8961fdb8fb944bd8" /><Relationship Type="http://schemas.openxmlformats.org/officeDocument/2006/relationships/notesMaster" Target="/ppt/notesMasters/notesMaster1.xml" Id="Rb0b8fd31d9304309" /></Relationships>
</file>

<file path=ppt/notesSlides/_rels/notesSlide172.xml.rels>&#65279;<?xml version="1.0" encoding="utf-8"?><Relationships xmlns="http://schemas.openxmlformats.org/package/2006/relationships"><Relationship Type="http://schemas.openxmlformats.org/officeDocument/2006/relationships/slide" Target="/ppt/slides/slide172.xml" Id="R67475debbfe44770" /><Relationship Type="http://schemas.openxmlformats.org/officeDocument/2006/relationships/notesMaster" Target="/ppt/notesMasters/notesMaster1.xml" Id="R1b22185982b34045" /></Relationships>
</file>

<file path=ppt/notesSlides/_rels/notesSlide173.xml.rels>&#65279;<?xml version="1.0" encoding="utf-8"?><Relationships xmlns="http://schemas.openxmlformats.org/package/2006/relationships"><Relationship Type="http://schemas.openxmlformats.org/officeDocument/2006/relationships/slide" Target="/ppt/slides/slide173.xml" Id="R276e1619f0bc4d61" /><Relationship Type="http://schemas.openxmlformats.org/officeDocument/2006/relationships/notesMaster" Target="/ppt/notesMasters/notesMaster1.xml" Id="R713ffb1a6ea24b63" /></Relationships>
</file>

<file path=ppt/notesSlides/_rels/notesSlide174.xml.rels>&#65279;<?xml version="1.0" encoding="utf-8"?><Relationships xmlns="http://schemas.openxmlformats.org/package/2006/relationships"><Relationship Type="http://schemas.openxmlformats.org/officeDocument/2006/relationships/slide" Target="/ppt/slides/slide174.xml" Id="R346ddeb62df141a8" /><Relationship Type="http://schemas.openxmlformats.org/officeDocument/2006/relationships/notesMaster" Target="/ppt/notesMasters/notesMaster1.xml" Id="R6c57ec26f0f54abc" /></Relationships>
</file>

<file path=ppt/notesSlides/_rels/notesSlide175.xml.rels>&#65279;<?xml version="1.0" encoding="utf-8"?><Relationships xmlns="http://schemas.openxmlformats.org/package/2006/relationships"><Relationship Type="http://schemas.openxmlformats.org/officeDocument/2006/relationships/slide" Target="/ppt/slides/slide175.xml" Id="Rd78ade4e52d9483a" /><Relationship Type="http://schemas.openxmlformats.org/officeDocument/2006/relationships/notesMaster" Target="/ppt/notesMasters/notesMaster1.xml" Id="Rb5b372feafe64869" /></Relationships>
</file>

<file path=ppt/notesSlides/_rels/notesSlide176.xml.rels>&#65279;<?xml version="1.0" encoding="utf-8"?><Relationships xmlns="http://schemas.openxmlformats.org/package/2006/relationships"><Relationship Type="http://schemas.openxmlformats.org/officeDocument/2006/relationships/slide" Target="/ppt/slides/slide176.xml" Id="Rf48e3b24ec8e47a8" /><Relationship Type="http://schemas.openxmlformats.org/officeDocument/2006/relationships/notesMaster" Target="/ppt/notesMasters/notesMaster1.xml" Id="Raa3262b5f5c34405" /></Relationships>
</file>

<file path=ppt/notesSlides/_rels/notesSlide177.xml.rels>&#65279;<?xml version="1.0" encoding="utf-8"?><Relationships xmlns="http://schemas.openxmlformats.org/package/2006/relationships"><Relationship Type="http://schemas.openxmlformats.org/officeDocument/2006/relationships/slide" Target="/ppt/slides/slide177.xml" Id="R94717fdd547e414d" /><Relationship Type="http://schemas.openxmlformats.org/officeDocument/2006/relationships/notesMaster" Target="/ppt/notesMasters/notesMaster1.xml" Id="R7a797537039b40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a7ac93cf744d2c" /><Relationship Type="http://schemas.openxmlformats.org/officeDocument/2006/relationships/image" Target="/ppt/media/image.png" Id="R54d439d0494b4d55" /><Relationship Type="http://schemas.openxmlformats.org/officeDocument/2006/relationships/image" Target="/ppt/media/image2.png" Id="R19ac5488811143bb" /><Relationship Type="http://schemas.openxmlformats.org/officeDocument/2006/relationships/image" Target="/ppt/media/image.jpeg" Id="R54f9e835442b4d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4aee9225544b8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4d439d0494b4d5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9ac5488811143b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9e835442b4df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e4ec076a534cd7" /><Relationship Type="http://schemas.openxmlformats.org/officeDocument/2006/relationships/slideLayout" Target="/ppt/slideLayouts/slideLayout1.xml" Id="R0f89fb2e521f474a" /><Relationship Type="http://schemas.openxmlformats.org/officeDocument/2006/relationships/slideLayout" Target="/ppt/slideLayouts/slideLayout2.xml" Id="Rdab533e7793e49d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89fb2e521f474a"/>
    <p:sldLayoutId xmlns:r="http://schemas.openxmlformats.org/officeDocument/2006/relationships" id="2147483650" r:id="Rdab533e7793e49d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27b55931e642d6" /><Relationship Type="http://schemas.openxmlformats.org/officeDocument/2006/relationships/notesSlide" Target="/ppt/notesSlides/notesSlide1.xml" Id="R0c1df8642da44c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c623c41e2e431c" /><Relationship Type="http://schemas.openxmlformats.org/officeDocument/2006/relationships/notesSlide" Target="/ppt/notesSlides/notesSlide2.xml" Id="Rd26b9d45bdc54f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3533e00ad840ed" /><Relationship Type="http://schemas.openxmlformats.org/officeDocument/2006/relationships/notesSlide" Target="/ppt/notesSlides/notesSlide3.xml" Id="R1f4b0093084647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9d5de594254e76" /><Relationship Type="http://schemas.openxmlformats.org/officeDocument/2006/relationships/notesSlide" Target="/ppt/notesSlides/notesSlide4.xml" Id="R9ed23676cbb741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534dc51aa44de5" /><Relationship Type="http://schemas.openxmlformats.org/officeDocument/2006/relationships/notesSlide" Target="/ppt/notesSlides/notesSlide5.xml" Id="R18775360b64847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74fd68f7de49c7" /><Relationship Type="http://schemas.openxmlformats.org/officeDocument/2006/relationships/notesSlide" Target="/ppt/notesSlides/notesSlide6.xml" Id="R0ee55f3c33fb4f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67e0cba7ea4206" /><Relationship Type="http://schemas.openxmlformats.org/officeDocument/2006/relationships/notesSlide" Target="/ppt/notesSlides/notesSlide7.xml" Id="Re7e9725a527f41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d6a7770f6b46cb" /><Relationship Type="http://schemas.openxmlformats.org/officeDocument/2006/relationships/notesSlide" Target="/ppt/notesSlides/notesSlide8.xml" Id="Ra8305c1a2b7540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9722e019584a28" /><Relationship Type="http://schemas.openxmlformats.org/officeDocument/2006/relationships/notesSlide" Target="/ppt/notesSlides/notesSlide9.xml" Id="R6738f69e76a447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d2ca36374649ea" /><Relationship Type="http://schemas.openxmlformats.org/officeDocument/2006/relationships/notesSlide" Target="/ppt/notesSlides/notesSlide10.xml" Id="R80e410d2731845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b442a301ed4890" /><Relationship Type="http://schemas.openxmlformats.org/officeDocument/2006/relationships/notesSlide" Target="/ppt/notesSlides/notesSlide11.xml" Id="Rb5c8805641ed41f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989216518f4e7c" /><Relationship Type="http://schemas.openxmlformats.org/officeDocument/2006/relationships/notesSlide" Target="/ppt/notesSlides/notesSlide12.xml" Id="Rfce1be0d1384431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4d2faa017d4635" /><Relationship Type="http://schemas.openxmlformats.org/officeDocument/2006/relationships/notesSlide" Target="/ppt/notesSlides/notesSlide13.xml" Id="R80b7018adebc416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414a38ec504dcb" /><Relationship Type="http://schemas.openxmlformats.org/officeDocument/2006/relationships/notesSlide" Target="/ppt/notesSlides/notesSlide14.xml" Id="R562afba793a2452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4ecf28e38a4259" /><Relationship Type="http://schemas.openxmlformats.org/officeDocument/2006/relationships/notesSlide" Target="/ppt/notesSlides/notesSlide15.xml" Id="Rf4fc53f8e6c0420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f6043817a741a6" /><Relationship Type="http://schemas.openxmlformats.org/officeDocument/2006/relationships/notesSlide" Target="/ppt/notesSlides/notesSlide16.xml" Id="Rbdb83cdff6984ce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8cee05aac24852" /><Relationship Type="http://schemas.openxmlformats.org/officeDocument/2006/relationships/notesSlide" Target="/ppt/notesSlides/notesSlide17.xml" Id="R4f5ac504c49342b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6df45d916c44df" /><Relationship Type="http://schemas.openxmlformats.org/officeDocument/2006/relationships/notesSlide" Target="/ppt/notesSlides/notesSlide18.xml" Id="Rfd004b2b8f684f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51258b4ef546c9" /><Relationship Type="http://schemas.openxmlformats.org/officeDocument/2006/relationships/notesSlide" Target="/ppt/notesSlides/notesSlide19.xml" Id="Rc18ada4410814a8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963069abe84a9d" /><Relationship Type="http://schemas.openxmlformats.org/officeDocument/2006/relationships/notesSlide" Target="/ppt/notesSlides/notesSlide20.xml" Id="R76fcc80bfe5146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5b0fb8a71d4c2d" /><Relationship Type="http://schemas.openxmlformats.org/officeDocument/2006/relationships/notesSlide" Target="/ppt/notesSlides/notesSlide21.xml" Id="Rf81789730c97495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18fc790bbd48bd" /><Relationship Type="http://schemas.openxmlformats.org/officeDocument/2006/relationships/notesSlide" Target="/ppt/notesSlides/notesSlide22.xml" Id="R8a674898a831468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90d3ea264e488c" /><Relationship Type="http://schemas.openxmlformats.org/officeDocument/2006/relationships/notesSlide" Target="/ppt/notesSlides/notesSlide23.xml" Id="R7faeae4656f8402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c6c58902264e8d" /><Relationship Type="http://schemas.openxmlformats.org/officeDocument/2006/relationships/notesSlide" Target="/ppt/notesSlides/notesSlide24.xml" Id="Rd31e8638d8894dc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d8a930fb2541c5" /><Relationship Type="http://schemas.openxmlformats.org/officeDocument/2006/relationships/notesSlide" Target="/ppt/notesSlides/notesSlide25.xml" Id="Rd27fa845a5544b4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7621600a5a4a80" /><Relationship Type="http://schemas.openxmlformats.org/officeDocument/2006/relationships/notesSlide" Target="/ppt/notesSlides/notesSlide26.xml" Id="R483d4949297e4df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848433d4f84889" /><Relationship Type="http://schemas.openxmlformats.org/officeDocument/2006/relationships/notesSlide" Target="/ppt/notesSlides/notesSlide27.xml" Id="Rcd511bb12cfa459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b8bf87d7dc459d" /><Relationship Type="http://schemas.openxmlformats.org/officeDocument/2006/relationships/notesSlide" Target="/ppt/notesSlides/notesSlide28.xml" Id="R026f3b17c3d3447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4c8fcadcc64f63" /><Relationship Type="http://schemas.openxmlformats.org/officeDocument/2006/relationships/notesSlide" Target="/ppt/notesSlides/notesSlide29.xml" Id="R7c843f4d453f4d8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b2d20a31a4617" /><Relationship Type="http://schemas.openxmlformats.org/officeDocument/2006/relationships/notesSlide" Target="/ppt/notesSlides/notesSlide30.xml" Id="R3f90d8fd65a648f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603fd41c084814" /><Relationship Type="http://schemas.openxmlformats.org/officeDocument/2006/relationships/notesSlide" Target="/ppt/notesSlides/notesSlide31.xml" Id="Rf09972c9ae884da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c649cb645d439a" /><Relationship Type="http://schemas.openxmlformats.org/officeDocument/2006/relationships/notesSlide" Target="/ppt/notesSlides/notesSlide32.xml" Id="R862918bb3f08444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8ede8921a2403d" /><Relationship Type="http://schemas.openxmlformats.org/officeDocument/2006/relationships/notesSlide" Target="/ppt/notesSlides/notesSlide33.xml" Id="R4ce7fd0f6f164d9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c1b02341b641f2" /><Relationship Type="http://schemas.openxmlformats.org/officeDocument/2006/relationships/notesSlide" Target="/ppt/notesSlides/notesSlide34.xml" Id="Rb8c409f0d1a640b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a5dd13d2fc438f" /><Relationship Type="http://schemas.openxmlformats.org/officeDocument/2006/relationships/notesSlide" Target="/ppt/notesSlides/notesSlide35.xml" Id="R3b31c4be1b8a413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e67a02d9e04fc3" /><Relationship Type="http://schemas.openxmlformats.org/officeDocument/2006/relationships/notesSlide" Target="/ppt/notesSlides/notesSlide36.xml" Id="Raf257b4a8813463b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34a63b2dbe4a10" /><Relationship Type="http://schemas.openxmlformats.org/officeDocument/2006/relationships/notesSlide" Target="/ppt/notesSlides/notesSlide37.xml" Id="R6adaa49fea8d4d6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2510f854c24b5d" /><Relationship Type="http://schemas.openxmlformats.org/officeDocument/2006/relationships/notesSlide" Target="/ppt/notesSlides/notesSlide38.xml" Id="R5bd24831592b420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2f26d978774c83" /><Relationship Type="http://schemas.openxmlformats.org/officeDocument/2006/relationships/notesSlide" Target="/ppt/notesSlides/notesSlide39.xml" Id="R38969cea7086469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9dee57af6b4725" /><Relationship Type="http://schemas.openxmlformats.org/officeDocument/2006/relationships/notesSlide" Target="/ppt/notesSlides/notesSlide40.xml" Id="R127f23813f8240e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b8484886114c1b" /><Relationship Type="http://schemas.openxmlformats.org/officeDocument/2006/relationships/notesSlide" Target="/ppt/notesSlides/notesSlide41.xml" Id="Rbc3fcd51ca2b491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183daca67d4d73" /><Relationship Type="http://schemas.openxmlformats.org/officeDocument/2006/relationships/notesSlide" Target="/ppt/notesSlides/notesSlide42.xml" Id="R7d577e0f3979406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c93f0705f3499c" /><Relationship Type="http://schemas.openxmlformats.org/officeDocument/2006/relationships/notesSlide" Target="/ppt/notesSlides/notesSlide43.xml" Id="R82779fc85d6c48b3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e48570415425a" /><Relationship Type="http://schemas.openxmlformats.org/officeDocument/2006/relationships/notesSlide" Target="/ppt/notesSlides/notesSlide44.xml" Id="R3ee9e4c8c5404f9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e331b7a0584c86" /><Relationship Type="http://schemas.openxmlformats.org/officeDocument/2006/relationships/notesSlide" Target="/ppt/notesSlides/notesSlide45.xml" Id="R2325810703894202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de14e5412d46fc" /><Relationship Type="http://schemas.openxmlformats.org/officeDocument/2006/relationships/notesSlide" Target="/ppt/notesSlides/notesSlide46.xml" Id="Rec4bd563d9e14698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5c53498b3b449b" /><Relationship Type="http://schemas.openxmlformats.org/officeDocument/2006/relationships/notesSlide" Target="/ppt/notesSlides/notesSlide47.xml" Id="R7aa84e0a19284b8b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be93f248ae4d27" /><Relationship Type="http://schemas.openxmlformats.org/officeDocument/2006/relationships/notesSlide" Target="/ppt/notesSlides/notesSlide48.xml" Id="Rfa539989983942ca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66af19b61147c7" /><Relationship Type="http://schemas.openxmlformats.org/officeDocument/2006/relationships/notesSlide" Target="/ppt/notesSlides/notesSlide49.xml" Id="Rff73210ccc834279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66f515946c4081" /><Relationship Type="http://schemas.openxmlformats.org/officeDocument/2006/relationships/notesSlide" Target="/ppt/notesSlides/notesSlide50.xml" Id="R7f1bd0e5daa144e7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cf0ac6d2d42f1" /><Relationship Type="http://schemas.openxmlformats.org/officeDocument/2006/relationships/notesSlide" Target="/ppt/notesSlides/notesSlide51.xml" Id="R288496e2eefd4257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ecbcb74edc426e" /><Relationship Type="http://schemas.openxmlformats.org/officeDocument/2006/relationships/notesSlide" Target="/ppt/notesSlides/notesSlide52.xml" Id="Rab12e4df48ba4682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009ae528d4ee1" /><Relationship Type="http://schemas.openxmlformats.org/officeDocument/2006/relationships/notesSlide" Target="/ppt/notesSlides/notesSlide53.xml" Id="R1b853e2f6bcd47c7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1bea9516b644ad" /><Relationship Type="http://schemas.openxmlformats.org/officeDocument/2006/relationships/notesSlide" Target="/ppt/notesSlides/notesSlide54.xml" Id="Rd5a80e38d8ce41c7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c12193e8654853" /><Relationship Type="http://schemas.openxmlformats.org/officeDocument/2006/relationships/notesSlide" Target="/ppt/notesSlides/notesSlide55.xml" Id="Rd372026ba9a94bd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80e7234aad408e" /><Relationship Type="http://schemas.openxmlformats.org/officeDocument/2006/relationships/notesSlide" Target="/ppt/notesSlides/notesSlide56.xml" Id="Rdb9f2d1676a446ef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b65c8e9f244c2e" /><Relationship Type="http://schemas.openxmlformats.org/officeDocument/2006/relationships/notesSlide" Target="/ppt/notesSlides/notesSlide57.xml" Id="R01100f3a1a4e460d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f8faf055bf4661" /><Relationship Type="http://schemas.openxmlformats.org/officeDocument/2006/relationships/notesSlide" Target="/ppt/notesSlides/notesSlide58.xml" Id="R56b564b760c546ab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77625214d4702" /><Relationship Type="http://schemas.openxmlformats.org/officeDocument/2006/relationships/notesSlide" Target="/ppt/notesSlides/notesSlide59.xml" Id="R80f5d4e7e4f043e5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43ce132d2144f5" /><Relationship Type="http://schemas.openxmlformats.org/officeDocument/2006/relationships/notesSlide" Target="/ppt/notesSlides/notesSlide60.xml" Id="R2bd6872a50cf4acd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fbf3e8bc84f3e" /><Relationship Type="http://schemas.openxmlformats.org/officeDocument/2006/relationships/notesSlide" Target="/ppt/notesSlides/notesSlide61.xml" Id="Rddf82f33b0f34e64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461dff312c46d9" /><Relationship Type="http://schemas.openxmlformats.org/officeDocument/2006/relationships/notesSlide" Target="/ppt/notesSlides/notesSlide62.xml" Id="R61be70e718fe4d36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4f0dea2500401b" /><Relationship Type="http://schemas.openxmlformats.org/officeDocument/2006/relationships/notesSlide" Target="/ppt/notesSlides/notesSlide63.xml" Id="Rfd5258843c394f10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c3448c25fa4126" /><Relationship Type="http://schemas.openxmlformats.org/officeDocument/2006/relationships/notesSlide" Target="/ppt/notesSlides/notesSlide64.xml" Id="R0803dc5a7f2047b1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e66cb72a62404b" /><Relationship Type="http://schemas.openxmlformats.org/officeDocument/2006/relationships/notesSlide" Target="/ppt/notesSlides/notesSlide65.xml" Id="R4681ba431f894599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b188dde50e4a0b" /><Relationship Type="http://schemas.openxmlformats.org/officeDocument/2006/relationships/notesSlide" Target="/ppt/notesSlides/notesSlide66.xml" Id="R9d95dcc30ed8414c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5f779202044282" /><Relationship Type="http://schemas.openxmlformats.org/officeDocument/2006/relationships/notesSlide" Target="/ppt/notesSlides/notesSlide67.xml" Id="R4d7148d7c7c5468d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d5f00c2dc84783" /><Relationship Type="http://schemas.openxmlformats.org/officeDocument/2006/relationships/notesSlide" Target="/ppt/notesSlides/notesSlide68.xml" Id="Rff273de4aad5450a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d55900a9544833" /><Relationship Type="http://schemas.openxmlformats.org/officeDocument/2006/relationships/notesSlide" Target="/ppt/notesSlides/notesSlide69.xml" Id="R38a677cb1c3b4a71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e11044a75f4357" /><Relationship Type="http://schemas.openxmlformats.org/officeDocument/2006/relationships/notesSlide" Target="/ppt/notesSlides/notesSlide70.xml" Id="R92d2603c6eeb4645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63862c29c04dad" /><Relationship Type="http://schemas.openxmlformats.org/officeDocument/2006/relationships/notesSlide" Target="/ppt/notesSlides/notesSlide71.xml" Id="R9edb59ba050c440e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5d8d25ea9044cf" /><Relationship Type="http://schemas.openxmlformats.org/officeDocument/2006/relationships/notesSlide" Target="/ppt/notesSlides/notesSlide72.xml" Id="R481e599b100b4317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b526a248f944eb" /><Relationship Type="http://schemas.openxmlformats.org/officeDocument/2006/relationships/notesSlide" Target="/ppt/notesSlides/notesSlide73.xml" Id="R12de0118a120485f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0e9aeac7440ed" /><Relationship Type="http://schemas.openxmlformats.org/officeDocument/2006/relationships/notesSlide" Target="/ppt/notesSlides/notesSlide74.xml" Id="R293f8ff88cf8469d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8585cc457246ae" /><Relationship Type="http://schemas.openxmlformats.org/officeDocument/2006/relationships/notesSlide" Target="/ppt/notesSlides/notesSlide75.xml" Id="R5511b9d8efe9498b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abb5965e934682" /><Relationship Type="http://schemas.openxmlformats.org/officeDocument/2006/relationships/notesSlide" Target="/ppt/notesSlides/notesSlide76.xml" Id="Ra6cbb5c0b4dd49e5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07390e24914071" /><Relationship Type="http://schemas.openxmlformats.org/officeDocument/2006/relationships/notesSlide" Target="/ppt/notesSlides/notesSlide77.xml" Id="Rba44261cfd3f4c89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4a686b61e94aca" /><Relationship Type="http://schemas.openxmlformats.org/officeDocument/2006/relationships/notesSlide" Target="/ppt/notesSlides/notesSlide78.xml" Id="R8c5f9d201b9045fd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e3c608e4124647" /><Relationship Type="http://schemas.openxmlformats.org/officeDocument/2006/relationships/notesSlide" Target="/ppt/notesSlides/notesSlide79.xml" Id="Rbc71f5d9b2bd4ac0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f402fa95c4d85" /><Relationship Type="http://schemas.openxmlformats.org/officeDocument/2006/relationships/notesSlide" Target="/ppt/notesSlides/notesSlide80.xml" Id="R7db031a202e9406a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f51f8c06584e57" /><Relationship Type="http://schemas.openxmlformats.org/officeDocument/2006/relationships/notesSlide" Target="/ppt/notesSlides/notesSlide81.xml" Id="R79b2f859d7df4ff1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87a83bb1cb4bdf" /><Relationship Type="http://schemas.openxmlformats.org/officeDocument/2006/relationships/notesSlide" Target="/ppt/notesSlides/notesSlide82.xml" Id="R2b1751da5d294abb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1f82dd692446a7" /><Relationship Type="http://schemas.openxmlformats.org/officeDocument/2006/relationships/notesSlide" Target="/ppt/notesSlides/notesSlide83.xml" Id="R4e6da4c6855f4833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8a6aa6457c42d3" /><Relationship Type="http://schemas.openxmlformats.org/officeDocument/2006/relationships/notesSlide" Target="/ppt/notesSlides/notesSlide84.xml" Id="R37d4696a3951406a" /></Relationships>
</file>

<file path=ppt/slides/_rels/slide8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ead3d4ff844b60" /><Relationship Type="http://schemas.openxmlformats.org/officeDocument/2006/relationships/notesSlide" Target="/ppt/notesSlides/notesSlide85.xml" Id="R5ee3217afbd7473b" /></Relationships>
</file>

<file path=ppt/slides/_rels/slide8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5e30704cb343c9" /><Relationship Type="http://schemas.openxmlformats.org/officeDocument/2006/relationships/notesSlide" Target="/ppt/notesSlides/notesSlide86.xml" Id="R9c46262b93a4435e" /></Relationships>
</file>

<file path=ppt/slides/_rels/slide8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d98d8b624b41ba" /><Relationship Type="http://schemas.openxmlformats.org/officeDocument/2006/relationships/notesSlide" Target="/ppt/notesSlides/notesSlide87.xml" Id="R5fc3bd1130a6483d" /></Relationships>
</file>

<file path=ppt/slides/_rels/slide8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970fd7f804a0e" /><Relationship Type="http://schemas.openxmlformats.org/officeDocument/2006/relationships/notesSlide" Target="/ppt/notesSlides/notesSlide88.xml" Id="R15b79ecd750d4bac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b7eeadacfe44e3" /><Relationship Type="http://schemas.openxmlformats.org/officeDocument/2006/relationships/notesSlide" Target="/ppt/notesSlides/notesSlide89.xml" Id="Rcba9aae9ae3648b2" /></Relationships>
</file>

<file path=ppt/slides/_rels/slide9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2929bf85c14541" /><Relationship Type="http://schemas.openxmlformats.org/officeDocument/2006/relationships/notesSlide" Target="/ppt/notesSlides/notesSlide90.xml" Id="R19191db3a1a643b9" /></Relationships>
</file>

<file path=ppt/slides/_rels/slide9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5e3af3f294e7e" /><Relationship Type="http://schemas.openxmlformats.org/officeDocument/2006/relationships/notesSlide" Target="/ppt/notesSlides/notesSlide91.xml" Id="Ra0573ea22f8a42e2" /></Relationships>
</file>

<file path=ppt/slides/_rels/slide9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730bd20b91471e" /><Relationship Type="http://schemas.openxmlformats.org/officeDocument/2006/relationships/notesSlide" Target="/ppt/notesSlides/notesSlide92.xml" Id="R464516c7497f4281" /></Relationships>
</file>

<file path=ppt/slides/_rels/slide9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9f94eb471d4c9b" /><Relationship Type="http://schemas.openxmlformats.org/officeDocument/2006/relationships/notesSlide" Target="/ppt/notesSlides/notesSlide93.xml" Id="R5d2069be1edd40b3" /></Relationships>
</file>

<file path=ppt/slides/_rels/slide9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fa66264ca44a52" /><Relationship Type="http://schemas.openxmlformats.org/officeDocument/2006/relationships/notesSlide" Target="/ppt/notesSlides/notesSlide94.xml" Id="R82f8f4e0d73e4c46" /></Relationships>
</file>

<file path=ppt/slides/_rels/slide9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2e51e9c78f44b4" /><Relationship Type="http://schemas.openxmlformats.org/officeDocument/2006/relationships/notesSlide" Target="/ppt/notesSlides/notesSlide95.xml" Id="Rec652f59e92b4b68" /></Relationships>
</file>

<file path=ppt/slides/_rels/slide9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4c094211c346f4" /><Relationship Type="http://schemas.openxmlformats.org/officeDocument/2006/relationships/notesSlide" Target="/ppt/notesSlides/notesSlide96.xml" Id="R6ed85a7cd320406b" /></Relationships>
</file>

<file path=ppt/slides/_rels/slide9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9b7af510334d11" /><Relationship Type="http://schemas.openxmlformats.org/officeDocument/2006/relationships/notesSlide" Target="/ppt/notesSlides/notesSlide97.xml" Id="R4493999030d94021" /></Relationships>
</file>

<file path=ppt/slides/_rels/slide9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f4c0475d844de7" /><Relationship Type="http://schemas.openxmlformats.org/officeDocument/2006/relationships/notesSlide" Target="/ppt/notesSlides/notesSlide98.xml" Id="R7bb45dca7d024e30" /></Relationships>
</file>

<file path=ppt/slides/_rels/slide9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20a37f40ef449a" /><Relationship Type="http://schemas.openxmlformats.org/officeDocument/2006/relationships/notesSlide" Target="/ppt/notesSlides/notesSlide99.xml" Id="R59f00b91bb374479" /></Relationships>
</file>

<file path=ppt/slides/_rels/slide10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f49a9d1e01477c" /><Relationship Type="http://schemas.openxmlformats.org/officeDocument/2006/relationships/notesSlide" Target="/ppt/notesSlides/notesSlide100.xml" Id="R14297d5712fa4deb" /></Relationships>
</file>

<file path=ppt/slides/_rels/slide10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c5269d0fa43c4" /><Relationship Type="http://schemas.openxmlformats.org/officeDocument/2006/relationships/notesSlide" Target="/ppt/notesSlides/notesSlide101.xml" Id="Rfcf8390360d44f3a" /></Relationships>
</file>

<file path=ppt/slides/_rels/slide10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4c0ceb1450424e" /><Relationship Type="http://schemas.openxmlformats.org/officeDocument/2006/relationships/notesSlide" Target="/ppt/notesSlides/notesSlide102.xml" Id="R8715272d4fbb48f3" /></Relationships>
</file>

<file path=ppt/slides/_rels/slide10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57e79f9c1e46ae" /><Relationship Type="http://schemas.openxmlformats.org/officeDocument/2006/relationships/notesSlide" Target="/ppt/notesSlides/notesSlide103.xml" Id="R2e700f3edb404eaf" /></Relationships>
</file>

<file path=ppt/slides/_rels/slide10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975446c83649db" /><Relationship Type="http://schemas.openxmlformats.org/officeDocument/2006/relationships/notesSlide" Target="/ppt/notesSlides/notesSlide104.xml" Id="R462e7cc75c154a5e" /></Relationships>
</file>

<file path=ppt/slides/_rels/slide10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b3e1048ccb46ba" /><Relationship Type="http://schemas.openxmlformats.org/officeDocument/2006/relationships/notesSlide" Target="/ppt/notesSlides/notesSlide105.xml" Id="Rbaad4fc02f2e4ffa" /></Relationships>
</file>

<file path=ppt/slides/_rels/slide10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c9b2ecaab9475b" /><Relationship Type="http://schemas.openxmlformats.org/officeDocument/2006/relationships/notesSlide" Target="/ppt/notesSlides/notesSlide106.xml" Id="R86d23dc6db7a43ed" /></Relationships>
</file>

<file path=ppt/slides/_rels/slide10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cde0c3779d4f9d" /><Relationship Type="http://schemas.openxmlformats.org/officeDocument/2006/relationships/notesSlide" Target="/ppt/notesSlides/notesSlide107.xml" Id="R7018bf9b66304017" /></Relationships>
</file>

<file path=ppt/slides/_rels/slide10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9c72bdca66496e" /><Relationship Type="http://schemas.openxmlformats.org/officeDocument/2006/relationships/notesSlide" Target="/ppt/notesSlides/notesSlide108.xml" Id="R40a8a4987f634f75" /></Relationships>
</file>

<file path=ppt/slides/_rels/slide10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48ffe9d014078" /><Relationship Type="http://schemas.openxmlformats.org/officeDocument/2006/relationships/notesSlide" Target="/ppt/notesSlides/notesSlide109.xml" Id="R76e882d9d7db4e36" /></Relationships>
</file>

<file path=ppt/slides/_rels/slide1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17a5adb4ff4dbf" /><Relationship Type="http://schemas.openxmlformats.org/officeDocument/2006/relationships/notesSlide" Target="/ppt/notesSlides/notesSlide110.xml" Id="R07501b99793c47f7" /></Relationships>
</file>

<file path=ppt/slides/_rels/slide1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91bfa033284e39" /><Relationship Type="http://schemas.openxmlformats.org/officeDocument/2006/relationships/notesSlide" Target="/ppt/notesSlides/notesSlide111.xml" Id="R1f5b2f8b887a4958" /></Relationships>
</file>

<file path=ppt/slides/_rels/slide1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6618d9699f40fe" /><Relationship Type="http://schemas.openxmlformats.org/officeDocument/2006/relationships/notesSlide" Target="/ppt/notesSlides/notesSlide112.xml" Id="R5b774c295bbe462a" /></Relationships>
</file>

<file path=ppt/slides/_rels/slide1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d419b4c76a4ab9" /><Relationship Type="http://schemas.openxmlformats.org/officeDocument/2006/relationships/notesSlide" Target="/ppt/notesSlides/notesSlide113.xml" Id="Rf075d0c149014e34" /></Relationships>
</file>

<file path=ppt/slides/_rels/slide1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efb4e0348842eb" /><Relationship Type="http://schemas.openxmlformats.org/officeDocument/2006/relationships/notesSlide" Target="/ppt/notesSlides/notesSlide114.xml" Id="R01600a590144436e" /></Relationships>
</file>

<file path=ppt/slides/_rels/slide1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8800146f644057" /><Relationship Type="http://schemas.openxmlformats.org/officeDocument/2006/relationships/notesSlide" Target="/ppt/notesSlides/notesSlide115.xml" Id="R9313f7be445141de" /></Relationships>
</file>

<file path=ppt/slides/_rels/slide1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fcfa564e2c43eb" /><Relationship Type="http://schemas.openxmlformats.org/officeDocument/2006/relationships/notesSlide" Target="/ppt/notesSlides/notesSlide116.xml" Id="R564fc2b2b9174dc1" /></Relationships>
</file>

<file path=ppt/slides/_rels/slide1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27c0b3081646c3" /><Relationship Type="http://schemas.openxmlformats.org/officeDocument/2006/relationships/notesSlide" Target="/ppt/notesSlides/notesSlide117.xml" Id="Rd5342f36b7be4edd" /></Relationships>
</file>

<file path=ppt/slides/_rels/slide1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15fd1d496d470e" /><Relationship Type="http://schemas.openxmlformats.org/officeDocument/2006/relationships/notesSlide" Target="/ppt/notesSlides/notesSlide118.xml" Id="Rcbd5ca2cccc449ed" /></Relationships>
</file>

<file path=ppt/slides/_rels/slide1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bd75b775241b3" /><Relationship Type="http://schemas.openxmlformats.org/officeDocument/2006/relationships/notesSlide" Target="/ppt/notesSlides/notesSlide119.xml" Id="R5548b74ef3b64e0e" /></Relationships>
</file>

<file path=ppt/slides/_rels/slide1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091861ea1f406a" /><Relationship Type="http://schemas.openxmlformats.org/officeDocument/2006/relationships/notesSlide" Target="/ppt/notesSlides/notesSlide120.xml" Id="R801c03d674bc4487" /></Relationships>
</file>

<file path=ppt/slides/_rels/slide1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61fd6fd8164449" /><Relationship Type="http://schemas.openxmlformats.org/officeDocument/2006/relationships/notesSlide" Target="/ppt/notesSlides/notesSlide121.xml" Id="Rf8eaebd6e8774abc" /></Relationships>
</file>

<file path=ppt/slides/_rels/slide1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1cf1f457f24a7f" /><Relationship Type="http://schemas.openxmlformats.org/officeDocument/2006/relationships/notesSlide" Target="/ppt/notesSlides/notesSlide122.xml" Id="Raa6d2a56d3034a8c" /></Relationships>
</file>

<file path=ppt/slides/_rels/slide1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b12c75430749d9" /><Relationship Type="http://schemas.openxmlformats.org/officeDocument/2006/relationships/notesSlide" Target="/ppt/notesSlides/notesSlide123.xml" Id="R4f67693917bb4eb6" /></Relationships>
</file>

<file path=ppt/slides/_rels/slide1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bdaac7f9944cb5" /><Relationship Type="http://schemas.openxmlformats.org/officeDocument/2006/relationships/notesSlide" Target="/ppt/notesSlides/notesSlide124.xml" Id="R72ea854d58da477f" /></Relationships>
</file>

<file path=ppt/slides/_rels/slide1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14d2aea414f5b" /><Relationship Type="http://schemas.openxmlformats.org/officeDocument/2006/relationships/notesSlide" Target="/ppt/notesSlides/notesSlide125.xml" Id="R47e4b718a5304636" /></Relationships>
</file>

<file path=ppt/slides/_rels/slide1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866ad672c5409b" /><Relationship Type="http://schemas.openxmlformats.org/officeDocument/2006/relationships/notesSlide" Target="/ppt/notesSlides/notesSlide126.xml" Id="R6aa2a74eaa2643ce" /></Relationships>
</file>

<file path=ppt/slides/_rels/slide1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73c2dc931643b5" /><Relationship Type="http://schemas.openxmlformats.org/officeDocument/2006/relationships/notesSlide" Target="/ppt/notesSlides/notesSlide127.xml" Id="Re7153c349d7e4d7f" /></Relationships>
</file>

<file path=ppt/slides/_rels/slide1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2e82f25eb34bbb" /><Relationship Type="http://schemas.openxmlformats.org/officeDocument/2006/relationships/notesSlide" Target="/ppt/notesSlides/notesSlide128.xml" Id="R6dbdf8329eac43ea" /></Relationships>
</file>

<file path=ppt/slides/_rels/slide1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0fd0791adc4773" /><Relationship Type="http://schemas.openxmlformats.org/officeDocument/2006/relationships/notesSlide" Target="/ppt/notesSlides/notesSlide129.xml" Id="R250e1f07fd014bdc" /></Relationships>
</file>

<file path=ppt/slides/_rels/slide1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b7def2c0ac427f" /><Relationship Type="http://schemas.openxmlformats.org/officeDocument/2006/relationships/notesSlide" Target="/ppt/notesSlides/notesSlide130.xml" Id="R5546d65d9f694ee0" /></Relationships>
</file>

<file path=ppt/slides/_rels/slide1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f09eadc7eb4fb8" /><Relationship Type="http://schemas.openxmlformats.org/officeDocument/2006/relationships/notesSlide" Target="/ppt/notesSlides/notesSlide131.xml" Id="Rc2f8f1b7244f4360" /></Relationships>
</file>

<file path=ppt/slides/_rels/slide1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3579b4355946c7" /><Relationship Type="http://schemas.openxmlformats.org/officeDocument/2006/relationships/notesSlide" Target="/ppt/notesSlides/notesSlide132.xml" Id="Rc46b5cb516f648d1" /></Relationships>
</file>

<file path=ppt/slides/_rels/slide1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0c2988f7f74a79" /><Relationship Type="http://schemas.openxmlformats.org/officeDocument/2006/relationships/notesSlide" Target="/ppt/notesSlides/notesSlide133.xml" Id="Rdd74d0f4261c4414" /></Relationships>
</file>

<file path=ppt/slides/_rels/slide1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df5fb0b2384e45" /><Relationship Type="http://schemas.openxmlformats.org/officeDocument/2006/relationships/notesSlide" Target="/ppt/notesSlides/notesSlide134.xml" Id="R934d72f671074651" /></Relationships>
</file>

<file path=ppt/slides/_rels/slide1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e53c804a25417e" /><Relationship Type="http://schemas.openxmlformats.org/officeDocument/2006/relationships/notesSlide" Target="/ppt/notesSlides/notesSlide135.xml" Id="R5db1b8e8197145eb" /></Relationships>
</file>

<file path=ppt/slides/_rels/slide1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e1d783208c4cfd" /><Relationship Type="http://schemas.openxmlformats.org/officeDocument/2006/relationships/notesSlide" Target="/ppt/notesSlides/notesSlide136.xml" Id="R5f5e03b331894fd6" /></Relationships>
</file>

<file path=ppt/slides/_rels/slide1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61085017d44145" /><Relationship Type="http://schemas.openxmlformats.org/officeDocument/2006/relationships/notesSlide" Target="/ppt/notesSlides/notesSlide137.xml" Id="R3e7e5bcf2e2c4ba2" /></Relationships>
</file>

<file path=ppt/slides/_rels/slide1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18bcbb1cba442f" /><Relationship Type="http://schemas.openxmlformats.org/officeDocument/2006/relationships/notesSlide" Target="/ppt/notesSlides/notesSlide138.xml" Id="R62e8e500b4d7437b" /></Relationships>
</file>

<file path=ppt/slides/_rels/slide1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6068f8b5914899" /><Relationship Type="http://schemas.openxmlformats.org/officeDocument/2006/relationships/notesSlide" Target="/ppt/notesSlides/notesSlide139.xml" Id="R1d925790f38d4e54" /></Relationships>
</file>

<file path=ppt/slides/_rels/slide1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bf2d0ec2604fcf" /><Relationship Type="http://schemas.openxmlformats.org/officeDocument/2006/relationships/notesSlide" Target="/ppt/notesSlides/notesSlide140.xml" Id="R2a2b5cfe45ec4a34" /></Relationships>
</file>

<file path=ppt/slides/_rels/slide1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539075edcc40d1" /><Relationship Type="http://schemas.openxmlformats.org/officeDocument/2006/relationships/notesSlide" Target="/ppt/notesSlides/notesSlide141.xml" Id="R2fe714ec906c466c" /></Relationships>
</file>

<file path=ppt/slides/_rels/slide1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2ab9654f204f74" /><Relationship Type="http://schemas.openxmlformats.org/officeDocument/2006/relationships/notesSlide" Target="/ppt/notesSlides/notesSlide142.xml" Id="R7cca8b83e7434c38" /></Relationships>
</file>

<file path=ppt/slides/_rels/slide1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a5c27428614f14" /><Relationship Type="http://schemas.openxmlformats.org/officeDocument/2006/relationships/notesSlide" Target="/ppt/notesSlides/notesSlide143.xml" Id="R8069a259da51440d" /></Relationships>
</file>

<file path=ppt/slides/_rels/slide1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87d2289d864587" /><Relationship Type="http://schemas.openxmlformats.org/officeDocument/2006/relationships/notesSlide" Target="/ppt/notesSlides/notesSlide144.xml" Id="R37255e2f6d00443d" /></Relationships>
</file>

<file path=ppt/slides/_rels/slide1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b367955f8d4340" /><Relationship Type="http://schemas.openxmlformats.org/officeDocument/2006/relationships/notesSlide" Target="/ppt/notesSlides/notesSlide145.xml" Id="R772c755994ff46b4" /></Relationships>
</file>

<file path=ppt/slides/_rels/slide1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6e9c3856304b56" /><Relationship Type="http://schemas.openxmlformats.org/officeDocument/2006/relationships/notesSlide" Target="/ppt/notesSlides/notesSlide146.xml" Id="R6d8dbf0d7b8f403e" /></Relationships>
</file>

<file path=ppt/slides/_rels/slide1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500fd9bc954ce9" /><Relationship Type="http://schemas.openxmlformats.org/officeDocument/2006/relationships/notesSlide" Target="/ppt/notesSlides/notesSlide147.xml" Id="Rb90627bb10fb4278" /></Relationships>
</file>

<file path=ppt/slides/_rels/slide1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92b08b8017482d" /><Relationship Type="http://schemas.openxmlformats.org/officeDocument/2006/relationships/notesSlide" Target="/ppt/notesSlides/notesSlide148.xml" Id="R43c78cb5913148ab" /></Relationships>
</file>

<file path=ppt/slides/_rels/slide1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8d9f1525354b43" /><Relationship Type="http://schemas.openxmlformats.org/officeDocument/2006/relationships/notesSlide" Target="/ppt/notesSlides/notesSlide149.xml" Id="Raf369e9f8f6c4911" /></Relationships>
</file>

<file path=ppt/slides/_rels/slide1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1737d8491b447b" /><Relationship Type="http://schemas.openxmlformats.org/officeDocument/2006/relationships/notesSlide" Target="/ppt/notesSlides/notesSlide150.xml" Id="R3c9bd7bb6aaf4b05" /></Relationships>
</file>

<file path=ppt/slides/_rels/slide1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1d8ae7d294c00" /><Relationship Type="http://schemas.openxmlformats.org/officeDocument/2006/relationships/notesSlide" Target="/ppt/notesSlides/notesSlide151.xml" Id="Rc7db1758e0034efc" /></Relationships>
</file>

<file path=ppt/slides/_rels/slide1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bd2e27339e42e8" /><Relationship Type="http://schemas.openxmlformats.org/officeDocument/2006/relationships/notesSlide" Target="/ppt/notesSlides/notesSlide152.xml" Id="Ra90d55d2113f4c12" /></Relationships>
</file>

<file path=ppt/slides/_rels/slide1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0ecf55e51c43fb" /><Relationship Type="http://schemas.openxmlformats.org/officeDocument/2006/relationships/notesSlide" Target="/ppt/notesSlides/notesSlide153.xml" Id="R0d405a550fbe486b" /></Relationships>
</file>

<file path=ppt/slides/_rels/slide1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b9c46341c44a9c" /><Relationship Type="http://schemas.openxmlformats.org/officeDocument/2006/relationships/notesSlide" Target="/ppt/notesSlides/notesSlide154.xml" Id="R7b8b8193f3c14256" /></Relationships>
</file>

<file path=ppt/slides/_rels/slide1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2cb05383bf455b" /><Relationship Type="http://schemas.openxmlformats.org/officeDocument/2006/relationships/notesSlide" Target="/ppt/notesSlides/notesSlide155.xml" Id="Ra1f4589ddfb94f9f" /></Relationships>
</file>

<file path=ppt/slides/_rels/slide1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4e3bf07224d95" /><Relationship Type="http://schemas.openxmlformats.org/officeDocument/2006/relationships/notesSlide" Target="/ppt/notesSlides/notesSlide156.xml" Id="R6731e93b13f64837" /></Relationships>
</file>

<file path=ppt/slides/_rels/slide1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d4e76963c4478a" /><Relationship Type="http://schemas.openxmlformats.org/officeDocument/2006/relationships/notesSlide" Target="/ppt/notesSlides/notesSlide157.xml" Id="R0582aa53b8934bfb" /></Relationships>
</file>

<file path=ppt/slides/_rels/slide1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52ab72b6fc45f6" /><Relationship Type="http://schemas.openxmlformats.org/officeDocument/2006/relationships/notesSlide" Target="/ppt/notesSlides/notesSlide158.xml" Id="Rb6947791726a446b" /></Relationships>
</file>

<file path=ppt/slides/_rels/slide1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105c7eae7c47e2" /><Relationship Type="http://schemas.openxmlformats.org/officeDocument/2006/relationships/notesSlide" Target="/ppt/notesSlides/notesSlide159.xml" Id="R688c566e16e54d43" /></Relationships>
</file>

<file path=ppt/slides/_rels/slide1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25363ab284b6c" /><Relationship Type="http://schemas.openxmlformats.org/officeDocument/2006/relationships/notesSlide" Target="/ppt/notesSlides/notesSlide160.xml" Id="R3252ae788a5743d9" /></Relationships>
</file>

<file path=ppt/slides/_rels/slide1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2ccd0b84d04f3c" /><Relationship Type="http://schemas.openxmlformats.org/officeDocument/2006/relationships/notesSlide" Target="/ppt/notesSlides/notesSlide161.xml" Id="R34b4fc0b9e0d42b1" /></Relationships>
</file>

<file path=ppt/slides/_rels/slide1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d860ca02f641af" /><Relationship Type="http://schemas.openxmlformats.org/officeDocument/2006/relationships/notesSlide" Target="/ppt/notesSlides/notesSlide162.xml" Id="R189d69a77bd94c76" /></Relationships>
</file>

<file path=ppt/slides/_rels/slide1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29b315115b493c" /><Relationship Type="http://schemas.openxmlformats.org/officeDocument/2006/relationships/notesSlide" Target="/ppt/notesSlides/notesSlide163.xml" Id="R3c75015811d24ebb" /></Relationships>
</file>

<file path=ppt/slides/_rels/slide1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e0ceef1c1749e5" /><Relationship Type="http://schemas.openxmlformats.org/officeDocument/2006/relationships/notesSlide" Target="/ppt/notesSlides/notesSlide164.xml" Id="Re650d7ad6f5c4049" /></Relationships>
</file>

<file path=ppt/slides/_rels/slide1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7baf3b953d43aa" /><Relationship Type="http://schemas.openxmlformats.org/officeDocument/2006/relationships/notesSlide" Target="/ppt/notesSlides/notesSlide165.xml" Id="Rf384a8b3be044ec4" /></Relationships>
</file>

<file path=ppt/slides/_rels/slide1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98e4a9887e405a" /><Relationship Type="http://schemas.openxmlformats.org/officeDocument/2006/relationships/notesSlide" Target="/ppt/notesSlides/notesSlide166.xml" Id="R91d393bcc3aa47fe" /></Relationships>
</file>

<file path=ppt/slides/_rels/slide1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b1102cd70842e9" /><Relationship Type="http://schemas.openxmlformats.org/officeDocument/2006/relationships/notesSlide" Target="/ppt/notesSlides/notesSlide167.xml" Id="R7fe3ce0820fc41a9" /></Relationships>
</file>

<file path=ppt/slides/_rels/slide1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4abe15f465473f" /><Relationship Type="http://schemas.openxmlformats.org/officeDocument/2006/relationships/notesSlide" Target="/ppt/notesSlides/notesSlide168.xml" Id="R630e4c288ceb41aa" /></Relationships>
</file>

<file path=ppt/slides/_rels/slide1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102af6250044ef" /><Relationship Type="http://schemas.openxmlformats.org/officeDocument/2006/relationships/notesSlide" Target="/ppt/notesSlides/notesSlide169.xml" Id="Rebde0c92a93d49ce" /></Relationships>
</file>

<file path=ppt/slides/_rels/slide1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0367af66044cdd" /><Relationship Type="http://schemas.openxmlformats.org/officeDocument/2006/relationships/notesSlide" Target="/ppt/notesSlides/notesSlide170.xml" Id="R26111d8dd9584461" /></Relationships>
</file>

<file path=ppt/slides/_rels/slide1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7963c32c8f4c13" /><Relationship Type="http://schemas.openxmlformats.org/officeDocument/2006/relationships/notesSlide" Target="/ppt/notesSlides/notesSlide171.xml" Id="Raee5f903d41344c2" /></Relationships>
</file>

<file path=ppt/slides/_rels/slide1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a1646fe1364ec6" /><Relationship Type="http://schemas.openxmlformats.org/officeDocument/2006/relationships/notesSlide" Target="/ppt/notesSlides/notesSlide172.xml" Id="R3327d75f422146ff" /></Relationships>
</file>

<file path=ppt/slides/_rels/slide1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7463322da4b79" /><Relationship Type="http://schemas.openxmlformats.org/officeDocument/2006/relationships/notesSlide" Target="/ppt/notesSlides/notesSlide173.xml" Id="Re8ff37e262224e6e" /></Relationships>
</file>

<file path=ppt/slides/_rels/slide1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c2c30ab8a743fc" /><Relationship Type="http://schemas.openxmlformats.org/officeDocument/2006/relationships/notesSlide" Target="/ppt/notesSlides/notesSlide174.xml" Id="R58b4e3473e674e48" /></Relationships>
</file>

<file path=ppt/slides/_rels/slide1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f4e3d5bd704281" /><Relationship Type="http://schemas.openxmlformats.org/officeDocument/2006/relationships/notesSlide" Target="/ppt/notesSlides/notesSlide175.xml" Id="R502bed81d8704fb7" /></Relationships>
</file>

<file path=ppt/slides/_rels/slide1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023d0dd59c49f3" /><Relationship Type="http://schemas.openxmlformats.org/officeDocument/2006/relationships/notesSlide" Target="/ppt/notesSlides/notesSlide176.xml" Id="Radc7f84812cc49d3" /></Relationships>
</file>

<file path=ppt/slides/_rels/slide1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f35616289745e2" /><Relationship Type="http://schemas.openxmlformats.org/officeDocument/2006/relationships/notesSlide" Target="/ppt/notesSlides/notesSlide177.xml" Id="Rf6378333f89543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  |  Psalms 119:1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行為完全、遵行耶和華律法的， 這人便為有福！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are the undefiled in the way, who walk in the law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  |  Psalms 119:2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遵守他的法度、一心尋求他的， 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are they that keep his testimonies, and that seek him with the whole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  |  Psalms 119:3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這人不做非義的事， 但遵行他的道。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also do no iniquity: they walk in his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  |  Psalms 119:4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耶和華啊，你曾將你的訓詞吩咐我們， 為要我們殷勤遵守。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commanded us to keep thy precepts diligently.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  |  Psalms 119:5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但願我行事堅定， 得以遵守你的律例。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that my ways were directed to keep thy statutes!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  |  Psalms 119:6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我看重你的一切命令， 就不至於羞愧。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I not be ashamed, when I have respect unto all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  |  Psalms 119:7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我學了你公義的判語， 就要以正直的心稱謝你。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 with uprightness of heart, when I shall have learned thy righteous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  |  Psalms 119:8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我必守你的律例； 求你總不要丟棄我！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keep thy statutes: O forsake me not utterly.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  |  Psalms 119:9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少年人用甚麼潔淨他的行為呢？ 是要遵行你的話！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Wherewithal shall a young man cleanse his way? by taking heed thereto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  |  Psalms 119:10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我一心尋求了你； 求你不要叫我偏離你的命令。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my whole heart have I sought thee: O let me not wander from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  |  Psalms 119:11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我將你的話藏在心裏， 免得我得罪你。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 have I hid in mine heart, that I might not sin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  |  Psalms 119:12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耶和華啊，你是應當稱頌的！ 求你將你的律例教訓我！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art thou, O LORD: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  |  Psalms 119:13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我用嘴唇傳揚你口中的一切典章。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my lips have I declared all the judgments of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  |  Psalms 119:14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我喜悅你的法度， 如同喜悅一切的財物。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rejoiced in the way of thy testimonies, as much as in all riches.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  |  Psalms 119:15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我要默想你的訓詞， 看重你的道路。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meditate in thy precepts, and have respect unto thy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  |  Psalms 119:16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我要在你的律例中自樂； 我不忘記你的話。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delight myself in thy statutes: I will not forget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  |  Psalms 119:17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求你用厚恩待你的僕人，使我存活， 我就遵守你的話。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Deal bountifully with thy servant, that I may live, and keep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119:18  |  Psalms 119:18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求你開我的眼睛， 使我看出你律法中的奇妙。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thou mine eyes, that I may behold wondrous things out of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119:19  |  Psalms 119:19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我是在地上作寄居的； 求你不要向我隱瞞你的命令！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 stranger in the earth: hide not thy commandments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119:20  |  Psalms 119:20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我時常切慕你的典章， 甚至心碎。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breaketh for the longing that it hath unto thy judgments at all 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119:21  |  Psalms 119:21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受咒詛、偏離你命令的驕傲人， 你已經責備他們。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rebuked the proud that are cursed, which do err from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119:22  |  Psalms 119:22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求你除掉我所受的羞辱和藐視， 因我遵守你的法度。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from me reproach and contempt; for I have kept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119:23  |  Psalms 119:23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雖有首領坐着妄論我， 你僕人卻思想你的律例。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Princes also did sit and speak against me: but thy servant did meditate in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119:24  |  Psalms 119:24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你的法度是我所喜樂的， 是我的謀士。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testimonies also are my delight and my counsellors.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119:25  |  Psalms 119:25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我的性命幾乎歸於塵土； 求你照你的話將我救活！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cleaveth unto the dust: quicken thou me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119:26  |  Psalms 119:26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我述說我所行的，你應允了我； 求你將你的律例教訓我！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declared my ways, and thou heardest me: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119:27  |  Psalms 119:27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求你使我明白你的訓詞， 我就思想你的奇事。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me to understand the way of thy precepts: so shall I talk of thy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119:28  |  Psalms 119:28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我的心因愁苦而消化； 求你照你的話使我堅立！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melteth for heaviness: strengthen thou me according unto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119:29  |  Psalms 119:29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求你使我離開奸詐的道， 開恩將你的律法賜給我！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from me the way of lying: and grant me thy law graciously.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119:30  |  Psalms 119:30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我揀選了忠信的道， 將你的典章擺在[我面前]。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chosen the way of truth: thy judgments have I laid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119:31  |  Psalms 119:31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我持守你的法度； 耶和華啊，求你不要叫我羞愧！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stuck unto thy testimonies: O LORD, put me not 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119:32  |  Psalms 119:32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你開廣我心的時候， 我就往你命令的道上直奔。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run the way of thy commandments, when thou shalt enlarge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119:33  |  Psalms 119:33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耶和華啊，求你將你的律例指教我， 我必遵守到底！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me, O LORD, the way of thy statutes; and I shall keep it unto the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119:34  |  Psalms 119:34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求你賜我悟性，我便遵守你的律法， 且要一心遵守。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me understanding, and I shall keep thy law; yea, I shall observe it with my whole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119:35  |  Psalms 119:35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求你叫我遵行你的命令， 因為這是我所喜樂的。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me to go in the path of thy commandments; for therein do I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119:36  |  Psalms 119:36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求你使我的心趨向你的法度， 不趨向非義之財。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Incline my heart unto thy testimonies, and not to covetousness.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119:37  |  Psalms 119:37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求你叫我轉眼不看虛假， 又叫我在你的道中生活。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away mine eyes from beholding vanity; and quicken thou me in thy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119:38  |  Psalms 119:38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你向敬畏你的人所應許的話， 求你向僕人堅定！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Stablish thy word unto thy servant, who is devoted to thy fear.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119:39  |  Psalms 119:39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求你使我所怕的羞辱遠離我， 因你的典章本為美。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away my reproach which I fear: for thy judgments are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119:40  |  Psalms 119:40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我羨慕你的訓詞； 求你使我在你的公義上生活！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have longed after thy precepts: quicken me in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119:41  |  Psalms 119:41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耶和華啊，願你照你的話，使你的慈愛， 就是你的救恩，臨到我身上，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mercies come also unto me, O LORD, even thy salvation,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119:42  |  Psalms 119:42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我就有話回答那羞辱我的， 因我倚靠你的話。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I have wherewith to answer him that reproacheth me: for I trust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119:43  |  Psalms 119:43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求你叫真理的話總不離開我口， 因我仰望你的典章。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take not the word of truth utterly out of my mouth; for I have hoped in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119:44  |  Psalms 119:44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我要常守你的律法， 直到永永遠遠。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I keep thy law continually for ever and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119:45  |  Psalms 119:45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我要自由而行， 因我素來考究你的訓詞。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walk at liberty: for I seek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119:46  |  Psalms 119:46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我也要在君王面前論說你的法度， 並不至於羞愧。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speak of thy testimonies also before kings, and will not be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119:47  |  Psalms 119:47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我要在你的命令中自樂； 這命令素來是我所愛的。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delight myself in thy commandments, which I have 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119:48  |  Psalms 119:48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我又要遵行你的命令， 這命令素來是我所愛的； 我也要思想你的律例。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hands also will I lift up unto thy commandments, which I have loved; and I will meditate in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119:49  |  Psalms 119:49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求你記念向你僕人[所應許]的話， 叫我有盼望。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 word unto thy servant, upon which thou hast caused me to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119:50  |  Psalms 119:50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這話將我救活了； 我在患難中，因此得安慰。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my comfort in my affliction: for thy word hath quickened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119:51  |  Psalms 119:51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驕傲的人甚侮慢我， 我卻未曾偏離你的律法。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proud have had me greatly in derision: yet have I not declined from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119:52  |  Psalms 119:52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耶和華啊，我記念你從古以來的典章， 就得了安慰。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remembered thy judgments of old, O LORD; and have comforted myself.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119:53  |  Psalms 119:53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我見惡人離棄你的律法， 就怒氣發作，猶如火燒。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Horror hath taken hold upon me because of the wicked that forsake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119:54  |  Psalms 119:54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我在世寄居， 素來以你的律例為詩歌。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statutes have been my songs in the house of my pilgrimage.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119:55  |  Psalms 119:55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耶和華啊，我夜間記念你的名， 遵守你的律法。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remembered thy name, O LORD, in the night, and have kept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119:56  |  Psalms 119:56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我所以如此， 是因我守你的訓詞。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 had, because I kept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119:57  |  Psalms 119:57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耶和華是我的福分； 我曾說，我要遵守你的言語。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my portion, O LORD: I have said that I would keep thy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119:58  |  Psalms 119:58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我一心求過你的恩； 願你照你的話憐憫我！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intreated thy favour with my whole heart: be merciful unto me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119:59  |  Psalms 119:59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我思想我所行的道， 就轉步歸向你的法度。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thought on my ways, and turned my feet unto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119:60  |  Psalms 119:60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我急忙遵守你的命令， 並不遲延。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made haste, and delayed not to keep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119:61  |  Psalms 119:61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惡人的繩索纏繞我， 我卻沒有忘記你的律法。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bands of the wicked have robbed me: but I have not forgotten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119:62  |  Psalms 119:62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我因你公義的典章， 半夜必起來稱謝你。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midnight I will rise to give thanks unto thee because of thy righteous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119:63  |  Psalms 119:63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凡敬畏你、守你訓詞的人， 我都與他作伴。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 companion of all them that fear thee, and of them that keep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119:64  |  Psalms 119:64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耶和華啊，你的慈愛遍滿大地； 求你將你的律例教訓我！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earth, O LORD, is full of thy mercy: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119:65  |  Psalms 119:65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耶和華啊，你向來是照你的話善待僕人。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dealt well with thy servant, O LORD, according unto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119:66  |  Psalms 119:66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求你將精明和知識賜給我， 因我信了你的命令。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 good judgment and knowledge: for I have believed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119:67  |  Psalms 119:67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我未受苦以先走迷了路， 現在卻遵守你的話。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I was afflicted I went astray: but now have I kept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119:68  |  Psalms 119:68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你本為善，所行的也善； 求你將你的律例教訓我！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good, and doest good;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119:69  |  Psalms 119:69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驕傲人編造謊言攻擊我， 我卻要一心守你的訓詞。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proud have forged a lie against me: but I will keep thy precepts with my whole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119:70  |  Psalms 119:70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他們心蒙脂油， 我卻喜愛你的律法。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heart is as fat as grease; but I delight in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119:71  |  Psalms 119:71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我受苦是與我有益， 為要使我學習你的律例。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good for me that I have been afflicted; that I might learn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119:72  |  Psalms 119:72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你口中的訓言與我有益， 勝於千萬的金銀。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law of thy mouth is better unto me than thousands of gold and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119:73  |  Psalms 119:73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你的手製造我，建立我； 求你賜我悟性，可以學習你的命令！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hands have made me and fashioned me: give me understanding, that I may learn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119:74  |  Psalms 119:74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敬畏你的人見我就要歡喜， 因我仰望你的話。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fear thee will be glad when they see me; because I have hoped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119:75  |  Psalms 119:75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耶和華啊，我知道你的判語是公義的； 你使我受苦是以誠實待我。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know, O LORD, that thy judgments are right, and that thou in faithfulness hast afflicted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119:76  |  Psalms 119:76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求你照着[應許]僕人的話， 以慈愛安慰我。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Let, I pray thee, thy merciful kindness be for my comfort, according to thy word unto thy servant.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119:77  |  Psalms 119:77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願你的慈悲臨到我，使我存活， 因你的律法是我所喜愛的。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tender mercies come unto me, that I may live: for thy law is my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119:78  |  Psalms 119:78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願驕傲人蒙羞，因為他們無理地傾覆我； 但我要思想你的訓詞。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proud be ashamed; for they dealt perversely with me without a cause: but I will meditate in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119:79  |  Psalms 119:79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願敬畏你的人歸向我， 他們就知道你的法度。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those that fear thee turn unto me, and those that have known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119:80  |  Psalms 119:80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願我的心在你的律例上完全， 使我不致蒙羞。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heart be sound in thy statutes; that I be not ashamed.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119:81  |  Psalms 119:81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我心渴想你的救恩， 仰望你的應許。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fainteth for thy salvation: but I hope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119:82  |  Psalms 119:82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我因盼望你的應許眼睛失明，說： 你何時安慰我？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eyes fail for thy word, saying, When wilt thou comfort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119:83  |  Psalms 119:83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我好像煙薰的皮袋， 卻不忘記你的律例。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become like a bottle in the smoke; yet do I not forget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119:84  |  Psalms 119:84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你僕人的年日有多少呢？ 你幾時向逼迫我的人施行審判呢？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many are the days of thy servant? when wilt thou execute judgment on them that persecute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119:85  |  Psalms 119:85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不從你律法的驕傲人為我掘了坑。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proud have digged pits for me, which are not after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119:86  |  Psalms 119:86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你的命令盡都誠實； 他們無理地逼迫我，求你幫助我！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thy commandments are faithful: they persecute me wrongfully; help thou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119:87  |  Psalms 119:87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他們幾乎把我從世上滅絕， 但我沒有離棄你的訓詞。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had almost consumed me upon earth; but I forsook not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119:88  |  Psalms 119:88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求你照你的慈愛將我救活， 我就遵守你口中的法度。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Quicken me after thy lovingkindness; so shall I keep the testimony of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119:89  |  Psalms 119:89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耶和華啊，你的話安定在天， 直到永遠。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ever, O LORD, thy word is settled in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119:90  |  Psalms 119:90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你的誠實存到萬代； 你堅定了地，地就長存。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faithfulness is unto all generations: thou hast established the earth, and it abideth.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119:91  |  Psalms 119:91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天地照你的安排存到今日； 萬物都是你的僕役。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continue this day according to thine ordinances: for all are thy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119:92  |  Psalms 119:92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我若不是喜愛你的律法， 早就在苦難中滅絕了！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Unless thy law had been my delights, I should then have perished in mine affliction.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119:93  |  Psalms 119:93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我永不忘記你的訓詞， 因你用這訓詞將我救活了。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never forget thy precepts: for with them thou hast quickened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119:94  |  Psalms 119:94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我是屬你的，求你救我， 因我尋求了你的訓詞。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thine, save me; for I have sought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119:95  |  Psalms 119:95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惡人等待我，要滅絕我， 我卻要揣摩你的法度。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have waited for me to destroy me: but I will consider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119:96  |  Psalms 119:96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我看萬事盡都有限， 惟有你的命令極其寬廣。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an end of all perfection: but thy commandment is exceeding 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119:97  |  Psalms 119:97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我何等愛慕你的律法， 終日不住地思想。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how love I thy law! it is my meditation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119:98  |  Psalms 119:98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你的命令常存在我心裏， 使我比仇敵有智慧。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through thy commandments hast made me wiser than mine enemies: for they are ever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119:99  |  Psalms 119:99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我比我的師傅更通達， 因我思想你的法度。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more understanding than all my teachers: for thy testimonies are my meditation.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119:100  |  Psalms 119:100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我比年老的更明白， 因我守了你的訓詞。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understand more than the ancients, because I keep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119:101  |  Psalms 119:101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我禁止我腳走一切的邪路， 為要遵守你的話。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refrained my feet from every evil way, that I might keep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119:102  |  Psalms 119:102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我沒有偏離你的典章， 因為你教訓了我。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not departed from thy judgments: for thou hast taught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119:103  |  Psalms 119:103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你的言語在我上膛何等甘美， 在我口中比蜜更甜！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sweet are thy words unto my taste! yea, sweeter than honey to my mouth!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119:104  |  Psalms 119:104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我藉着你的訓詞得以明白， 所以我恨一切的假道。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Through thy precepts I get understanding: therefore I hate every false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119:105  |  Psalms 119:105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你的話是我腳前的燈， 是我路上的光。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 is a lamp unto my feet, and a light unto my path.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119:106  |  Psalms 119:106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你公義的典章，我曾起誓遵守， 我必按誓而行。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sworn, and I will perform it, that I will keep thy righteous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119:107  |  Psalms 119:107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我甚是受苦； 耶和華啊，求你照你的話將我救活！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afflicted very much: quicken me, O LORD, according unto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119:108  |  Psalms 119:108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耶和華啊，求你悅納我口中的讚美為供物， 又將你的典章教訓我！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Accept, I beseech thee, the freewill offerings of my mouth, O LORD, and teach me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119:109  |  Psalms 119:109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我的性命常在危險之中， 我卻不忘記你的律法。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is continually in my hand: yet do I not forget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119:110  |  Psalms 119:110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惡人為我設下網羅， 我卻沒有偏離你的訓詞。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have laid a snare for me: yet I erred not from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119:111  |  Psalms 119:111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我以你的法度為永遠的產業， 因這是我心中所喜愛的。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testimonies have I taken as an heritage for ever: for they are the rejoicing of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119:112  |  Psalms 119:112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我的心專向你的律例， 永遠遵行，一直到底。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inclined mine heart to perform thy statutes alway, even unto the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119:113  |  Psalms 119:113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心懷二意的人為我所恨； 但你的律法為我所愛。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hate vain thoughts: but thy law do I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119:114  |  Psalms 119:114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你是我藏身之處，又是我的盾牌； 我甚仰望你的話語。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my hiding place and my shield: I hope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119:115  |  Psalms 119:115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作惡的人哪，你們離開我吧！ 我好遵守我神的命令。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Depart from me, ye evildoers: for I will keep the commandments of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119:116  |  Psalms 119:116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求你照你的話扶持我，使我存活， 也不叫我因失望而害羞。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Uphold me according unto thy word, that I may live: and let me not be ashamed of my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119:117  |  Psalms 119:117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求你扶持我，我便得救， 時常看重你的律例。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 thou me up, and I shall be safe: and I will have respect unto thy statutes continually.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119:118  |  Psalms 119:118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凡偏離你律例的人，你都輕棄他們， 因為他們的詭詐必歸虛空。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trodden down all them that err from thy statutes: for their deceit is falsehood.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119:119  |  Psalms 119:119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凡地上的惡人，你除掉他，好像除掉渣滓； 因此我愛你的法度。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puttest away all the wicked of the earth like dross: therefore I love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119:120  |  Psalms 119:120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我因懼怕你，肉就發抖； 我也怕你的判語。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flesh trembleth for fear of thee; and I am afraid of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119:121  |  Psalms 119:121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我行過公平和公義， 求你不要撇下我給欺壓我的人！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done judgment and justice: leave me not to mine oppressors.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119:122  |  Psalms 119:122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求你為僕人作保，使我得好處， 不容驕傲人欺壓我！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surety for thy servant for good: let not the proud oppress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119:123  |  Psalms 119:123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我因盼望你的救恩 和你公義的話眼睛失明。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eyes fail for thy salvation, and for the word of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119:124  |  Psalms 119:124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求你照你的慈愛待僕人， 將你的律例教訓我。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Deal with thy servant according unto thy mercy, and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119:125  |  Psalms 119:125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我是你的僕人，求你賜我悟性， 使我得知你的法度。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thy servant; give me understanding, that I may know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119:126  |  Psalms 119:126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這是耶和華降罰的時候， 因人廢了你的律法。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time for thee, LORD, to work: for they have made void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119:127  |  Psalms 119:127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所以，我愛你的命令勝於金子， 更勝於精金。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love thy commandments above gold; yea, above fine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119:128  |  Psalms 119:128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你一切的訓詞，在萬事上我都以為正直； 我卻恨惡一切假道。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esteem all thy precepts concerning all things to be right; and I hate every false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119:129  |  Psalms 119:129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你的法度奇妙， 所以我一心謹守。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testimonies are wonderful: therefore doth my soul keep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119:130  |  Psalms 119:130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你的言語一解開就發出亮光， 使愚人通達。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entrance of thy words giveth light; it giveth understanding unto the simple.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119:131  |  Psalms 119:131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我張口而氣喘， 因我切慕你的命令。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opened my mouth, and panted: for I longed for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119:132  |  Psalms 119:132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求你轉向我，憐憫我， 好像你素常待那些愛你名的人。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thou upon me, and be merciful unto me, as thou usest to do unto those that love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119:133  |  Psalms 119:133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求你用你的話使我腳步穩當， 不許甚麼罪孽轄制我。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Order my steps in thy word: and let not any iniquity have dominion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119:134  |  Psalms 119:134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求你救我脫離人的欺壓， 我要遵守你的訓詞。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from the oppression of man: so will I keep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119:135  |  Psalms 119:135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求你用臉光照僕人， 又將你的律例教訓我。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thy face to shine upon thy servant; and teach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119:136  |  Psalms 119:136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我的眼淚下流成河， 因為他們不守你的律法。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Rivers of waters run down mine eyes, because they keep not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119:137  |  Psalms 119:137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耶和華啊，你是公義的； 你的判語也是正直的！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Righteous art thou, O LORD, and upright are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119:138  |  Psalms 119:138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你所命定的法度是憑公義和至誠。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testimonies that thou hast commanded are righteous and very faithful.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119:139  |  Psalms 119:139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我心焦急，如同火燒， 因我敵人忘記你的言語。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zeal hath consumed me, because mine enemies have forgotten thy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119:140  |  Psalms 119:140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你的話極其精煉， 所以你的僕人喜愛。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 is very pure: therefore thy servant loveth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119:141  |  Psalms 119:141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我微小，被人藐視， 卻不忘記你的訓詞。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small and despised: yet do not I forget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119:142  |  Psalms 119:142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你的公義永遠長存； 你的律法盡都真實。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righteousness is an everlasting righteousness, and thy law is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119:143  |  Psalms 119:143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我遭遇患難愁苦， 你的命令卻是我所喜愛的。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Trouble and anguish have taken hold on me: yet thy commandments are my delights.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119:144  |  Psalms 119:144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你的法度永遠是公義的； 求你賜我悟性，我就活了。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righteousness of thy testimonies is everlasting: give me understanding, and I shall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119:145  |  Psalms 119:145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耶和華啊，我一心呼籲你； 求你應允我，我必謹守你的律例！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with my whole heart; hear me, O LORD: I will keep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119:146  |  Psalms 119:146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我向你呼籲，求你救我！ 我要遵守你的法度。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unto thee; save me, and I shall keep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119:147  |  Psalms 119:147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我趁天未亮呼求； 我仰望了你的言語。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prevented the dawning of the morning, and cried: I hoped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119:148  |  Psalms 119:148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我趁夜更未換將眼睜開， 為要思想你的話語。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eyes prevent the night watches, that I might meditate in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119:149  |  Psalms 119:149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求你照你的慈愛聽我的聲音； 耶和華啊，求你照你的典章將我救活！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my voice according unto thy lovingkindness: O LORD, quicken me according to thy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119:150  |  Psalms 119:150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追求奸惡的人臨近了； 他們遠離你的律法。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draw nigh that follow after mischief: they are far from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119:151  |  Psalms 119:151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耶和華啊，你與我相近； 你一切的命令盡都真實！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near, O LORD; and all thy commandments are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119:152  |  Psalms 119:152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我因[學]你的法度， 久已知道是你永遠立定的。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thy testimonies, I have known of old that thou hast founded them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119:153  |  Psalms 119:153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求你看顧我的苦難，搭救我， 因我不忘記你的律法。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mine affliction, and deliver me: for I do not forget thy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119:154  |  Psalms 119:154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求你為我辨屈，救贖我， 照你的話將我救活。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Plead my cause, and deliver me: quicken me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119:155  |  Psalms 119:155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救恩遠離惡人， 因為他們不尋求你的律例。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Salvation is far from the wicked: for they seek not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119:156  |  Psalms 119:156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耶和華啊，你的慈悲本為大； 求你照你的典章將我救活。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 are thy tender mercies, O LORD: quicken me according to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119:157  |  Psalms 119:157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逼迫我的，抵擋我的，很多， 我卻沒有偏離你的法度。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are my persecutors and mine enemies; yet do I not decline from thy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119:158  |  Psalms 119:158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我看見奸惡的人就甚憎惡， 因為他們不遵守你的話。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beheld the transgressors, and was grieved; because they kept not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119:159  |  Psalms 119:159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你看我怎樣愛你的訓詞！ 耶和華啊，求你照你的慈愛將我救活！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how I love thy precepts: quicken me, O LORD, according to thy lovingkindness.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119:160  |  Psalms 119:160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你話的總綱是真實； 你一切公義的典章是永遠長存。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 is true from the beginning: and every one of thy righteous judgments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119:161  |  Psalms 119:161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首領無故地逼迫我， 但我的心畏懼你的言語。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Princes have persecuted me without a cause: but my heart standeth in awe of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119:162  |  Psalms 119:162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我喜愛你的話， 好像人得了許多擄物。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rejoice at thy word, as one that findeth great spoil.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119:163  |  Psalms 119:163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謊話是我所恨惡所憎嫌的； 惟你的律法是我所愛的。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hate and abhor lying: but thy law do I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119:164  |  Psalms 119:164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我因你公義的典章一天七次讚美你。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Seven times a day do I praise thee because of thy righteous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119:165  |  Psalms 119:165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愛你律法的人有大平安， 甚麼都不能使他們絆腳。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Great peace have they which love thy law: and nothing shall offend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119:166  |  Psalms 119:166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耶和華啊，我仰望了你的救恩， 遵行了你的命令。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I have hoped for thy salvation, and done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119:167  |  Psalms 119:167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我心裏守了你的法度； 這法度我甚喜愛。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hath kept thy testimonies; and I love them exceedingly.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119:168  |  Psalms 119:168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我遵守了你的訓詞和法度， 因我一切所行的都在你面前。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kept thy precepts and thy testimonies: for all my ways are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119:169  |  Psalms 119:169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耶和華啊，願我的呼籲達到你面前， 照你的話賜我悟性。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cry come near before thee, O LORD: give me understanding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119:170  |  Psalms 119:170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願我的懇求達到你面前， 照你的話搭救我。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supplication come before thee: deliver me according to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119:171  |  Psalms 119:171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願我的嘴發出讚美的話， 因為你將律例教訓我。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lips shall utter praise, when thou hast taught me thy statutes.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119:172  |  Psalms 119:172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願我的舌頭歌唱你的話， 因你一切的命令盡都公義。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tongue shall speak of thy word: for all thy commandments are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119:173  |  Psalms 119:173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願你用手幫助我， 因我揀選了你的訓詞。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thine hand help me; for I have chosen thy precepts.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119:174  |  Psalms 119:174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耶和華啊，我切慕你的救恩！ 你的律法也是我所喜愛的。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longed for thy salvation, O LORD; and thy law is my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119:175  |  Psalms 119:175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願我的性命存活，得以讚美你！ 願你的典章幫助我！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soul live, and it shall praise thee; and let thy judgments help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119:176  |  Psalms 119:176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我如亡羊走迷了路，求你尋找僕人， 因我不忘記你的命令。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gone astray like a lost sheep; seek thy servant; for I do not forget thy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2026-08-30T04:32:55.8280000Z</dcterms:created>
  <dcterms:modified xsi:type="dcterms:W3CDTF">2026-08-30T04:32:55.8280000Z</dcterms:modified>
</coreProperties>
</file>