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7d8ba10f66b4a4a" /><Relationship Type="http://schemas.openxmlformats.org/officeDocument/2006/relationships/extended-properties" Target="/docProps/app.xml" Id="Rb923d1bf52c2414b" /><Relationship Type="http://schemas.openxmlformats.org/officeDocument/2006/relationships/officeDocument" Target="/ppt/presentation.xml" Id="R8ee4a86e8ad94981" /></Relationships>
</file>

<file path=ppt/presentation.xml><?xml version="1.0" encoding="utf-8"?>
<p:presentation xmlns:p="http://schemas.openxmlformats.org/presentationml/2006/main">
  <p:sldMasterIdLst>
    <p:sldMasterId xmlns:r="http://schemas.openxmlformats.org/officeDocument/2006/relationships" id="2147483648" r:id="R3e4a4cd45f8941a2"/>
  </p:sldMasterIdLst>
  <p:notesMasterIdLst>
    <p:notesMasterId xmlns:r="http://schemas.openxmlformats.org/officeDocument/2006/relationships" r:id="Rd28bafe9c5144c58"/>
  </p:notesMasterIdLst>
  <p:sldIdLst>
    <p:sldId xmlns:r="http://schemas.openxmlformats.org/officeDocument/2006/relationships" id="256" r:id="R1c1985b29da8498a"/>
    <p:sldId xmlns:r="http://schemas.openxmlformats.org/officeDocument/2006/relationships" id="257" r:id="R793f5edf65894c62"/>
    <p:sldId xmlns:r="http://schemas.openxmlformats.org/officeDocument/2006/relationships" id="258" r:id="R6b2bce638ac74612"/>
    <p:sldId xmlns:r="http://schemas.openxmlformats.org/officeDocument/2006/relationships" id="259" r:id="Rd171fc7729094633"/>
    <p:sldId xmlns:r="http://schemas.openxmlformats.org/officeDocument/2006/relationships" id="260" r:id="R55b3741d0e904b03"/>
    <p:sldId xmlns:r="http://schemas.openxmlformats.org/officeDocument/2006/relationships" id="261" r:id="R36216c10666d4c3a"/>
    <p:sldId xmlns:r="http://schemas.openxmlformats.org/officeDocument/2006/relationships" id="262" r:id="R396ddd06e0df4fc9"/>
    <p:sldId xmlns:r="http://schemas.openxmlformats.org/officeDocument/2006/relationships" id="263" r:id="R0adaafc921804cb9"/>
    <p:sldId xmlns:r="http://schemas.openxmlformats.org/officeDocument/2006/relationships" id="264" r:id="R864ee13db6b34e90"/>
    <p:sldId xmlns:r="http://schemas.openxmlformats.org/officeDocument/2006/relationships" id="265" r:id="R9ed1aa250b59429a"/>
    <p:sldId xmlns:r="http://schemas.openxmlformats.org/officeDocument/2006/relationships" id="266" r:id="Rc957ebd7637040a6"/>
    <p:sldId xmlns:r="http://schemas.openxmlformats.org/officeDocument/2006/relationships" id="267" r:id="Rdb334e7628814adb"/>
    <p:sldId xmlns:r="http://schemas.openxmlformats.org/officeDocument/2006/relationships" id="268" r:id="R8f3eddc89a1e414e"/>
    <p:sldId xmlns:r="http://schemas.openxmlformats.org/officeDocument/2006/relationships" id="269" r:id="R76336aa2e524497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9f2d821c6174cbc" /><Relationship Type="http://schemas.openxmlformats.org/officeDocument/2006/relationships/slideMaster" Target="/ppt/slideMasters/slideMaster1.xml" Id="R3e4a4cd45f8941a2" /><Relationship Type="http://schemas.openxmlformats.org/officeDocument/2006/relationships/notesMaster" Target="/ppt/notesMasters/notesMaster1.xml" Id="Rd28bafe9c5144c58" /><Relationship Type="http://schemas.openxmlformats.org/officeDocument/2006/relationships/presProps" Target="/ppt/presProps.xml" Id="R93e73d00a57b4b40" /><Relationship Type="http://schemas.openxmlformats.org/officeDocument/2006/relationships/tableStyles" Target="/ppt/tableStyles.xml" Id="R407516551f344771" /><Relationship Type="http://schemas.openxmlformats.org/officeDocument/2006/relationships/slide" Target="/ppt/slides/slide1.xml" Id="R1c1985b29da8498a" /><Relationship Type="http://schemas.openxmlformats.org/officeDocument/2006/relationships/slide" Target="/ppt/slides/slide2.xml" Id="R793f5edf65894c62" /><Relationship Type="http://schemas.openxmlformats.org/officeDocument/2006/relationships/slide" Target="/ppt/slides/slide3.xml" Id="R6b2bce638ac74612" /><Relationship Type="http://schemas.openxmlformats.org/officeDocument/2006/relationships/slide" Target="/ppt/slides/slide4.xml" Id="Rd171fc7729094633" /><Relationship Type="http://schemas.openxmlformats.org/officeDocument/2006/relationships/slide" Target="/ppt/slides/slide5.xml" Id="R55b3741d0e904b03" /><Relationship Type="http://schemas.openxmlformats.org/officeDocument/2006/relationships/slide" Target="/ppt/slides/slide6.xml" Id="R36216c10666d4c3a" /><Relationship Type="http://schemas.openxmlformats.org/officeDocument/2006/relationships/slide" Target="/ppt/slides/slide7.xml" Id="R396ddd06e0df4fc9" /><Relationship Type="http://schemas.openxmlformats.org/officeDocument/2006/relationships/slide" Target="/ppt/slides/slide8.xml" Id="R0adaafc921804cb9" /><Relationship Type="http://schemas.openxmlformats.org/officeDocument/2006/relationships/slide" Target="/ppt/slides/slide9.xml" Id="R864ee13db6b34e90" /><Relationship Type="http://schemas.openxmlformats.org/officeDocument/2006/relationships/slide" Target="/ppt/slides/slide10.xml" Id="R9ed1aa250b59429a" /><Relationship Type="http://schemas.openxmlformats.org/officeDocument/2006/relationships/slide" Target="/ppt/slides/slide11.xml" Id="Rc957ebd7637040a6" /><Relationship Type="http://schemas.openxmlformats.org/officeDocument/2006/relationships/slide" Target="/ppt/slides/slide12.xml" Id="Rdb334e7628814adb" /><Relationship Type="http://schemas.openxmlformats.org/officeDocument/2006/relationships/slide" Target="/ppt/slides/slide13.xml" Id="R8f3eddc89a1e414e" /><Relationship Type="http://schemas.openxmlformats.org/officeDocument/2006/relationships/slide" Target="/ppt/slides/slide14.xml" Id="R76336aa2e524497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d76964266754f5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aff3d284a2a4282" /><Relationship Type="http://schemas.openxmlformats.org/officeDocument/2006/relationships/notesMaster" Target="/ppt/notesMasters/notesMaster1.xml" Id="R005fb3a014944339" /></Relationships>
</file>

<file path=ppt/notesSlides/_rels/notesSlide2.xml.rels>&#65279;<?xml version="1.0" encoding="utf-8"?><Relationships xmlns="http://schemas.openxmlformats.org/package/2006/relationships"><Relationship Type="http://schemas.openxmlformats.org/officeDocument/2006/relationships/slide" Target="/ppt/slides/slide2.xml" Id="Re7334827f1ae47b4" /><Relationship Type="http://schemas.openxmlformats.org/officeDocument/2006/relationships/notesMaster" Target="/ppt/notesMasters/notesMaster1.xml" Id="R94fa7b30b36340ff" /></Relationships>
</file>

<file path=ppt/notesSlides/_rels/notesSlide3.xml.rels>&#65279;<?xml version="1.0" encoding="utf-8"?><Relationships xmlns="http://schemas.openxmlformats.org/package/2006/relationships"><Relationship Type="http://schemas.openxmlformats.org/officeDocument/2006/relationships/slide" Target="/ppt/slides/slide3.xml" Id="R1ff37946709f42ad" /><Relationship Type="http://schemas.openxmlformats.org/officeDocument/2006/relationships/notesMaster" Target="/ppt/notesMasters/notesMaster1.xml" Id="R7dfeae4ad9f543c0" /></Relationships>
</file>

<file path=ppt/notesSlides/_rels/notesSlide4.xml.rels>&#65279;<?xml version="1.0" encoding="utf-8"?><Relationships xmlns="http://schemas.openxmlformats.org/package/2006/relationships"><Relationship Type="http://schemas.openxmlformats.org/officeDocument/2006/relationships/slide" Target="/ppt/slides/slide4.xml" Id="Rd5b421e4e8354142" /><Relationship Type="http://schemas.openxmlformats.org/officeDocument/2006/relationships/notesMaster" Target="/ppt/notesMasters/notesMaster1.xml" Id="R9549ad651a634c71" /></Relationships>
</file>

<file path=ppt/notesSlides/_rels/notesSlide5.xml.rels>&#65279;<?xml version="1.0" encoding="utf-8"?><Relationships xmlns="http://schemas.openxmlformats.org/package/2006/relationships"><Relationship Type="http://schemas.openxmlformats.org/officeDocument/2006/relationships/slide" Target="/ppt/slides/slide5.xml" Id="R5e466faffec2448e" /><Relationship Type="http://schemas.openxmlformats.org/officeDocument/2006/relationships/notesMaster" Target="/ppt/notesMasters/notesMaster1.xml" Id="Rb450a98141614729" /></Relationships>
</file>

<file path=ppt/notesSlides/_rels/notesSlide6.xml.rels>&#65279;<?xml version="1.0" encoding="utf-8"?><Relationships xmlns="http://schemas.openxmlformats.org/package/2006/relationships"><Relationship Type="http://schemas.openxmlformats.org/officeDocument/2006/relationships/slide" Target="/ppt/slides/slide6.xml" Id="R617d5bf1afab4b6e" /><Relationship Type="http://schemas.openxmlformats.org/officeDocument/2006/relationships/notesMaster" Target="/ppt/notesMasters/notesMaster1.xml" Id="Rf173ce88363640fd" /></Relationships>
</file>

<file path=ppt/notesSlides/_rels/notesSlide7.xml.rels>&#65279;<?xml version="1.0" encoding="utf-8"?><Relationships xmlns="http://schemas.openxmlformats.org/package/2006/relationships"><Relationship Type="http://schemas.openxmlformats.org/officeDocument/2006/relationships/slide" Target="/ppt/slides/slide7.xml" Id="R46918ea1d98d469e" /><Relationship Type="http://schemas.openxmlformats.org/officeDocument/2006/relationships/notesMaster" Target="/ppt/notesMasters/notesMaster1.xml" Id="Rb296a903e10b4709" /></Relationships>
</file>

<file path=ppt/notesSlides/_rels/notesSlide8.xml.rels>&#65279;<?xml version="1.0" encoding="utf-8"?><Relationships xmlns="http://schemas.openxmlformats.org/package/2006/relationships"><Relationship Type="http://schemas.openxmlformats.org/officeDocument/2006/relationships/slide" Target="/ppt/slides/slide8.xml" Id="Rde47f56976c64776" /><Relationship Type="http://schemas.openxmlformats.org/officeDocument/2006/relationships/notesMaster" Target="/ppt/notesMasters/notesMaster1.xml" Id="R308d771112654982" /></Relationships>
</file>

<file path=ppt/notesSlides/_rels/notesSlide9.xml.rels>&#65279;<?xml version="1.0" encoding="utf-8"?><Relationships xmlns="http://schemas.openxmlformats.org/package/2006/relationships"><Relationship Type="http://schemas.openxmlformats.org/officeDocument/2006/relationships/slide" Target="/ppt/slides/slide9.xml" Id="R7c4fff91634c4b89" /><Relationship Type="http://schemas.openxmlformats.org/officeDocument/2006/relationships/notesMaster" Target="/ppt/notesMasters/notesMaster1.xml" Id="R2059bbaa2549486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ad21fdbb2284c97" /><Relationship Type="http://schemas.openxmlformats.org/officeDocument/2006/relationships/notesMaster" Target="/ppt/notesMasters/notesMaster1.xml" Id="R551962b2946246e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824862e26d1404f" /><Relationship Type="http://schemas.openxmlformats.org/officeDocument/2006/relationships/notesMaster" Target="/ppt/notesMasters/notesMaster1.xml" Id="Rfb156d99ef2e4a7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780460f42bb45b7" /><Relationship Type="http://schemas.openxmlformats.org/officeDocument/2006/relationships/notesMaster" Target="/ppt/notesMasters/notesMaster1.xml" Id="R836068000978432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3378cff432f4e43" /><Relationship Type="http://schemas.openxmlformats.org/officeDocument/2006/relationships/notesMaster" Target="/ppt/notesMasters/notesMaster1.xml" Id="Rff83b517fdce4ba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31837f1e0824ce9" /><Relationship Type="http://schemas.openxmlformats.org/officeDocument/2006/relationships/notesMaster" Target="/ppt/notesMasters/notesMaster1.xml" Id="R6dd9990377a946e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92617c143824bdf" /><Relationship Type="http://schemas.openxmlformats.org/officeDocument/2006/relationships/image" Target="/ppt/media/image.png" Id="Ra6c549c87ff34cd2" /><Relationship Type="http://schemas.openxmlformats.org/officeDocument/2006/relationships/image" Target="/ppt/media/image2.png" Id="R6fd6ea811195468b" /><Relationship Type="http://schemas.openxmlformats.org/officeDocument/2006/relationships/image" Target="/ppt/media/image.jpeg" Id="R3d66e0f3888145c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6f957de4afd4f2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6c549c87ff34cd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fd6ea811195468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d66e0f3888145c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3dadb880ed94dc0" /><Relationship Type="http://schemas.openxmlformats.org/officeDocument/2006/relationships/slideLayout" Target="/ppt/slideLayouts/slideLayout1.xml" Id="R7ebf333b9042401a" /><Relationship Type="http://schemas.openxmlformats.org/officeDocument/2006/relationships/slideLayout" Target="/ppt/slideLayouts/slideLayout2.xml" Id="Re2deb4a46792493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ebf333b9042401a"/>
    <p:sldLayoutId xmlns:r="http://schemas.openxmlformats.org/officeDocument/2006/relationships" id="2147483650" r:id="Re2deb4a46792493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5c4c771aac54b33" /><Relationship Type="http://schemas.openxmlformats.org/officeDocument/2006/relationships/notesSlide" Target="/ppt/notesSlides/notesSlide1.xml" Id="Rbb7e05d5439f484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9bafe1298a34345" /><Relationship Type="http://schemas.openxmlformats.org/officeDocument/2006/relationships/notesSlide" Target="/ppt/notesSlides/notesSlide2.xml" Id="Rbac6d61f25a4428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e9931d0f877427f" /><Relationship Type="http://schemas.openxmlformats.org/officeDocument/2006/relationships/notesSlide" Target="/ppt/notesSlides/notesSlide3.xml" Id="R3566dec13a5b46e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b43b52fc24d4ff7" /><Relationship Type="http://schemas.openxmlformats.org/officeDocument/2006/relationships/notesSlide" Target="/ppt/notesSlides/notesSlide4.xml" Id="R32132dbd0e4642e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aa34b3fbd3d4eec" /><Relationship Type="http://schemas.openxmlformats.org/officeDocument/2006/relationships/notesSlide" Target="/ppt/notesSlides/notesSlide5.xml" Id="Rcba37ab1f49744c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f84dbcdcabc4a8f" /><Relationship Type="http://schemas.openxmlformats.org/officeDocument/2006/relationships/notesSlide" Target="/ppt/notesSlides/notesSlide6.xml" Id="Ra4858fe2eb26497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f4e6b0190ee42c9" /><Relationship Type="http://schemas.openxmlformats.org/officeDocument/2006/relationships/notesSlide" Target="/ppt/notesSlides/notesSlide7.xml" Id="R3ab37dfeac99483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979bad790c74e15" /><Relationship Type="http://schemas.openxmlformats.org/officeDocument/2006/relationships/notesSlide" Target="/ppt/notesSlides/notesSlide8.xml" Id="Rfa29777377544ee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897639940e442b8" /><Relationship Type="http://schemas.openxmlformats.org/officeDocument/2006/relationships/notesSlide" Target="/ppt/notesSlides/notesSlide9.xml" Id="R197231f0b4594c2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403b6d04a224fb9" /><Relationship Type="http://schemas.openxmlformats.org/officeDocument/2006/relationships/notesSlide" Target="/ppt/notesSlides/notesSlide10.xml" Id="Rd7aaf474ec65498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a09af0a61e04464" /><Relationship Type="http://schemas.openxmlformats.org/officeDocument/2006/relationships/notesSlide" Target="/ppt/notesSlides/notesSlide11.xml" Id="R95e756d1c056432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fde942a2cb44a82" /><Relationship Type="http://schemas.openxmlformats.org/officeDocument/2006/relationships/notesSlide" Target="/ppt/notesSlides/notesSlide12.xml" Id="R4c95db7848ee4e3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9597409082d4f3c" /><Relationship Type="http://schemas.openxmlformats.org/officeDocument/2006/relationships/notesSlide" Target="/ppt/notesSlides/notesSlide13.xml" Id="Rcc25af937b65443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cb8ee58fac34b16" /><Relationship Type="http://schemas.openxmlformats.org/officeDocument/2006/relationships/notesSlide" Target="/ppt/notesSlides/notesSlide14.xml" Id="Rf6315618a7174e6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詩篇第79章</a:t>
            </a:r>
          </a:p>
          <a:p xmlns:a="http://schemas.openxmlformats.org/drawingml/2006/main">
            <a:pPr algn="ctr">
              <a:buNone/>
            </a:pPr>
            <a:r>
              <a:rPr sz="2000">
                <a:solidFill>
                  <a:srgbClr val="FFFFFF"/>
                </a:solidFill>
                <a:latin typeface="Georgia"/>
                <a:ea typeface="Georgia"/>
                <a:cs typeface="Georgia"/>
              </a:rPr>
              <a:t>Psalms 79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79:1  |  Psalms 79:1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亞薩的詩。 神啊，外邦人進入你的產業， 污穢你的聖殿，使耶路撒冷變成荒堆，</a:t>
            </a:r>
          </a:p>
          <a:p xmlns:a="http://schemas.openxmlformats.org/drawingml/2006/main">
            <a:pPr algn="ctr">
              <a:buNone/>
            </a:pPr>
            <a:r>
              <a:rPr sz="2400">
                <a:solidFill>
                  <a:srgbClr val="FFFFFF"/>
                </a:solidFill>
                <a:latin typeface="Georgia"/>
                <a:ea typeface="Georgia"/>
                <a:cs typeface="Georgia"/>
              </a:rPr>
              <a:t>A Psalm of Asaph. O God, the heathen are come into thine inheritance; thy holy temple have they defiled; they have laid Jerusalem on heaps.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79:2  |  Psalms 79:2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把你僕人的屍首交與天空的飛鳥為食， 把你聖民的肉交與地上的野獸，</a:t>
            </a:r>
          </a:p>
          <a:p xmlns:a="http://schemas.openxmlformats.org/drawingml/2006/main">
            <a:pPr algn="ctr">
              <a:buNone/>
            </a:pPr>
            <a:r>
              <a:rPr sz="2400">
                <a:solidFill>
                  <a:srgbClr val="FFFFFF"/>
                </a:solidFill>
                <a:latin typeface="Georgia"/>
                <a:ea typeface="Georgia"/>
                <a:cs typeface="Georgia"/>
              </a:rPr>
              <a:t>The dead bodies of thy servants have they given to be meat unto the fowls of the heaven, the flesh of thy saints unto the beasts of the earth.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79:3  |  Psalms 79:3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在耶路撒冷周圍流他們的血如水， 無人葬埋。</a:t>
            </a:r>
          </a:p>
          <a:p xmlns:a="http://schemas.openxmlformats.org/drawingml/2006/main">
            <a:pPr algn="ctr">
              <a:buNone/>
            </a:pPr>
            <a:r>
              <a:rPr sz="2400">
                <a:solidFill>
                  <a:srgbClr val="FFFFFF"/>
                </a:solidFill>
                <a:latin typeface="Georgia"/>
                <a:ea typeface="Georgia"/>
                <a:cs typeface="Georgia"/>
              </a:rPr>
              <a:t>Their blood have they shed like water round about Jerusalem; and there was none to bury them.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79:4  |  Psalms 79:4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我們成為鄰國的羞辱， 成為我們四圍人的嗤笑譏刺。</a:t>
            </a:r>
          </a:p>
          <a:p xmlns:a="http://schemas.openxmlformats.org/drawingml/2006/main">
            <a:pPr algn="ctr">
              <a:buNone/>
            </a:pPr>
            <a:r>
              <a:rPr sz="2400">
                <a:solidFill>
                  <a:srgbClr val="FFFFFF"/>
                </a:solidFill>
                <a:latin typeface="Georgia"/>
                <a:ea typeface="Georgia"/>
                <a:cs typeface="Georgia"/>
              </a:rPr>
              <a:t>We are become a reproach to our neighbours, a scorn and derision to them that are round about us.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79:5  |  Psalms 79:5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耶和華啊，這到幾時呢？ 你要動怒到永遠嗎？ 你的憤恨要如火焚燒嗎？</a:t>
            </a:r>
          </a:p>
          <a:p xmlns:a="http://schemas.openxmlformats.org/drawingml/2006/main">
            <a:pPr algn="ctr">
              <a:buNone/>
            </a:pPr>
            <a:r>
              <a:rPr sz="2800">
                <a:solidFill>
                  <a:srgbClr val="FFFFFF"/>
                </a:solidFill>
                <a:latin typeface="Georgia"/>
                <a:ea typeface="Georgia"/>
                <a:cs typeface="Georgia"/>
              </a:rPr>
              <a:t>How long, LORD? wilt thou be angry for ever? shall thy jealousy burn like fire?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79:6  |  Psalms 79:6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願你將你的忿怒倒在那不認識你的外邦 和那不求告你名的國度。</a:t>
            </a:r>
          </a:p>
          <a:p xmlns:a="http://schemas.openxmlformats.org/drawingml/2006/main">
            <a:pPr algn="ctr">
              <a:buNone/>
            </a:pPr>
            <a:r>
              <a:rPr sz="2400">
                <a:solidFill>
                  <a:srgbClr val="FFFFFF"/>
                </a:solidFill>
                <a:latin typeface="Georgia"/>
                <a:ea typeface="Georgia"/>
                <a:cs typeface="Georgia"/>
              </a:rPr>
              <a:t>Pour out thy wrath upon the heathen that have not known thee, and upon the kingdoms that have not called upon thy name.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79:7  |  Psalms 79:7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因為他們吞了雅各， 把他的住處變為荒場。</a:t>
            </a:r>
          </a:p>
          <a:p xmlns:a="http://schemas.openxmlformats.org/drawingml/2006/main">
            <a:pPr algn="ctr">
              <a:buNone/>
            </a:pPr>
            <a:r>
              <a:rPr sz="2800">
                <a:solidFill>
                  <a:srgbClr val="FFFFFF"/>
                </a:solidFill>
                <a:latin typeface="Georgia"/>
                <a:ea typeface="Georgia"/>
                <a:cs typeface="Georgia"/>
              </a:rPr>
              <a:t>For they have devoured Jacob, and laid waste his dwelling place.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79:8  |  Psalms 79:8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求你不要記念我們先祖的罪孽，向我們追討； 願你的慈悲快迎着我們， 因為我們落到極卑微的地步。</a:t>
            </a:r>
          </a:p>
          <a:p xmlns:a="http://schemas.openxmlformats.org/drawingml/2006/main">
            <a:pPr algn="ctr">
              <a:buNone/>
            </a:pPr>
            <a:r>
              <a:rPr sz="2400">
                <a:solidFill>
                  <a:srgbClr val="FFFFFF"/>
                </a:solidFill>
                <a:latin typeface="Georgia"/>
                <a:ea typeface="Georgia"/>
                <a:cs typeface="Georgia"/>
              </a:rPr>
              <a:t>O remember not against us former iniquities: let thy tender mercies speedily prevent us: for we are brought very low.</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79:9  |  Psalms 79:9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拯救我們的神啊，求你因你名的榮耀幫助我們！ 為你名的緣故搭救我們，赦免我們的罪。</a:t>
            </a:r>
          </a:p>
          <a:p xmlns:a="http://schemas.openxmlformats.org/drawingml/2006/main">
            <a:pPr algn="ctr">
              <a:buNone/>
            </a:pPr>
            <a:r>
              <a:rPr sz="2400">
                <a:solidFill>
                  <a:srgbClr val="FFFFFF"/>
                </a:solidFill>
                <a:latin typeface="Georgia"/>
                <a:ea typeface="Georgia"/>
                <a:cs typeface="Georgia"/>
              </a:rPr>
              <a:t>Help us, O God of our salvation, for the glory of thy name: and deliver us, and purge away our sins, for thy name’s sake.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79:10  |  Psalms 79:10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為何容外邦人說「他們的神在哪裏」呢？ 願你使外邦人知道你在我們眼前 伸你僕人流血的冤。</a:t>
            </a:r>
          </a:p>
          <a:p xmlns:a="http://schemas.openxmlformats.org/drawingml/2006/main">
            <a:pPr algn="ctr">
              <a:buNone/>
            </a:pPr>
            <a:r>
              <a:rPr sz="2100">
                <a:solidFill>
                  <a:srgbClr val="FFFFFF"/>
                </a:solidFill>
                <a:latin typeface="Georgia"/>
                <a:ea typeface="Georgia"/>
                <a:cs typeface="Georgia"/>
              </a:rPr>
              <a:t>Wherefore should the heathen say, Where is their God? let him be known among the heathen in our sight by the revenging of the blood of thy servants which is shed.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79:11  |  Psalms 79:11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願被囚之人的歎息達到你面前； 願你按你的大能力存留那些將要死的人。</a:t>
            </a:r>
          </a:p>
          <a:p xmlns:a="http://schemas.openxmlformats.org/drawingml/2006/main">
            <a:pPr algn="ctr">
              <a:buNone/>
            </a:pPr>
            <a:r>
              <a:rPr sz="2400">
                <a:solidFill>
                  <a:srgbClr val="FFFFFF"/>
                </a:solidFill>
                <a:latin typeface="Georgia"/>
                <a:ea typeface="Georgia"/>
                <a:cs typeface="Georgia"/>
              </a:rPr>
              <a:t>Let the sighing of the prisoner come before thee; according to the greatness of thy power preserve thou those that are appointed to die;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79:12  |  Psalms 79:12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主啊，願你將我們鄰邦所羞辱你的羞辱 加七倍歸到他們身上。</a:t>
            </a:r>
          </a:p>
          <a:p xmlns:a="http://schemas.openxmlformats.org/drawingml/2006/main">
            <a:pPr algn="ctr">
              <a:buNone/>
            </a:pPr>
            <a:r>
              <a:rPr sz="2400">
                <a:solidFill>
                  <a:srgbClr val="FFFFFF"/>
                </a:solidFill>
                <a:latin typeface="Georgia"/>
                <a:ea typeface="Georgia"/>
                <a:cs typeface="Georgia"/>
              </a:rPr>
              <a:t>And render unto our neighbours sevenfold into their bosom their reproach, wherewith they have reproached thee, O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詩篇 79:13  |  Psalms 79:13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這樣，你的民，你草場的羊， 要稱謝你，直到永遠； 要述說讚美你的話，直到萬代。</a:t>
            </a:r>
          </a:p>
          <a:p xmlns:a="http://schemas.openxmlformats.org/drawingml/2006/main">
            <a:pPr algn="ctr">
              <a:buNone/>
            </a:pPr>
            <a:r>
              <a:rPr sz="2400">
                <a:solidFill>
                  <a:srgbClr val="FFFFFF"/>
                </a:solidFill>
                <a:latin typeface="Georgia"/>
                <a:ea typeface="Georgia"/>
                <a:cs typeface="Georgia"/>
              </a:rPr>
              <a:t>So we thy people and sheep of thy pasture will give thee thanks for ever: we will shew forth thy praise to all generations.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2026-08-30T04:33:00.4680000Z</dcterms:created>
  <dcterms:modified xsi:type="dcterms:W3CDTF">2026-08-30T04:33:00.4680000Z</dcterms:modified>
</coreProperties>
</file>