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2fb0207b6204bac" /><Relationship Type="http://schemas.openxmlformats.org/officeDocument/2006/relationships/extended-properties" Target="/docProps/app.xml" Id="R923bf310a0554a6e" /><Relationship Type="http://schemas.openxmlformats.org/officeDocument/2006/relationships/officeDocument" Target="/ppt/presentation.xml" Id="Rd2a2c998af624afd" /></Relationships>
</file>

<file path=ppt/presentation.xml><?xml version="1.0" encoding="utf-8"?>
<p:presentation xmlns:p="http://schemas.openxmlformats.org/presentationml/2006/main">
  <p:sldMasterIdLst>
    <p:sldMasterId xmlns:r="http://schemas.openxmlformats.org/officeDocument/2006/relationships" id="2147483648" r:id="Raee23c91e52b4884"/>
  </p:sldMasterIdLst>
  <p:notesMasterIdLst>
    <p:notesMasterId xmlns:r="http://schemas.openxmlformats.org/officeDocument/2006/relationships" r:id="Rec7b31ba9e514777"/>
  </p:notesMasterIdLst>
  <p:sldIdLst>
    <p:sldId xmlns:r="http://schemas.openxmlformats.org/officeDocument/2006/relationships" id="256" r:id="R14381a0eac394cec"/>
    <p:sldId xmlns:r="http://schemas.openxmlformats.org/officeDocument/2006/relationships" id="257" r:id="Re5a4f2e698874787"/>
    <p:sldId xmlns:r="http://schemas.openxmlformats.org/officeDocument/2006/relationships" id="258" r:id="R8ea9d99253544495"/>
    <p:sldId xmlns:r="http://schemas.openxmlformats.org/officeDocument/2006/relationships" id="259" r:id="Ra8592bd3877441b2"/>
    <p:sldId xmlns:r="http://schemas.openxmlformats.org/officeDocument/2006/relationships" id="260" r:id="R72da253d804c44e6"/>
    <p:sldId xmlns:r="http://schemas.openxmlformats.org/officeDocument/2006/relationships" id="261" r:id="Rc71dba56575e4568"/>
    <p:sldId xmlns:r="http://schemas.openxmlformats.org/officeDocument/2006/relationships" id="262" r:id="R7dbbb1013d7744e4"/>
    <p:sldId xmlns:r="http://schemas.openxmlformats.org/officeDocument/2006/relationships" id="263" r:id="Rdf2b800bbf3d4800"/>
    <p:sldId xmlns:r="http://schemas.openxmlformats.org/officeDocument/2006/relationships" id="264" r:id="R5b73f15199e64817"/>
    <p:sldId xmlns:r="http://schemas.openxmlformats.org/officeDocument/2006/relationships" id="265" r:id="Re965970c533b4631"/>
    <p:sldId xmlns:r="http://schemas.openxmlformats.org/officeDocument/2006/relationships" id="266" r:id="R2a73f809a81f4df1"/>
    <p:sldId xmlns:r="http://schemas.openxmlformats.org/officeDocument/2006/relationships" id="267" r:id="R877b76e1cd9f4574"/>
    <p:sldId xmlns:r="http://schemas.openxmlformats.org/officeDocument/2006/relationships" id="268" r:id="Rbf4705733caf446b"/>
    <p:sldId xmlns:r="http://schemas.openxmlformats.org/officeDocument/2006/relationships" id="269" r:id="R37231068acc0437b"/>
    <p:sldId xmlns:r="http://schemas.openxmlformats.org/officeDocument/2006/relationships" id="270" r:id="R3f074c8bff634b2b"/>
    <p:sldId xmlns:r="http://schemas.openxmlformats.org/officeDocument/2006/relationships" id="271" r:id="R0f72cae0a00b4acb"/>
    <p:sldId xmlns:r="http://schemas.openxmlformats.org/officeDocument/2006/relationships" id="272" r:id="R9bb356d085374361"/>
    <p:sldId xmlns:r="http://schemas.openxmlformats.org/officeDocument/2006/relationships" id="273" r:id="Rc026d8a3714e424c"/>
    <p:sldId xmlns:r="http://schemas.openxmlformats.org/officeDocument/2006/relationships" id="274" r:id="Rec00209f1b824887"/>
    <p:sldId xmlns:r="http://schemas.openxmlformats.org/officeDocument/2006/relationships" id="275" r:id="R411a470f3ed24119"/>
    <p:sldId xmlns:r="http://schemas.openxmlformats.org/officeDocument/2006/relationships" id="276" r:id="R66787398b0354452"/>
    <p:sldId xmlns:r="http://schemas.openxmlformats.org/officeDocument/2006/relationships" id="277" r:id="R50e1a03b7dbb4cf1"/>
    <p:sldId xmlns:r="http://schemas.openxmlformats.org/officeDocument/2006/relationships" id="278" r:id="Rda1e8ddfc2bd47f1"/>
    <p:sldId xmlns:r="http://schemas.openxmlformats.org/officeDocument/2006/relationships" id="279" r:id="R9c707098864448b5"/>
    <p:sldId xmlns:r="http://schemas.openxmlformats.org/officeDocument/2006/relationships" id="280" r:id="R66e03e236af64686"/>
    <p:sldId xmlns:r="http://schemas.openxmlformats.org/officeDocument/2006/relationships" id="281" r:id="R7ccc6b236f6a4de5"/>
    <p:sldId xmlns:r="http://schemas.openxmlformats.org/officeDocument/2006/relationships" id="282" r:id="R9d39eaf160764b19"/>
    <p:sldId xmlns:r="http://schemas.openxmlformats.org/officeDocument/2006/relationships" id="283" r:id="Rc5470ed463f44543"/>
    <p:sldId xmlns:r="http://schemas.openxmlformats.org/officeDocument/2006/relationships" id="284" r:id="R29db98bf9f474d4c"/>
    <p:sldId xmlns:r="http://schemas.openxmlformats.org/officeDocument/2006/relationships" id="285" r:id="R256a96a757d54ea6"/>
    <p:sldId xmlns:r="http://schemas.openxmlformats.org/officeDocument/2006/relationships" id="286" r:id="R4ccda1d91661421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99ab67ca3514602" /><Relationship Type="http://schemas.openxmlformats.org/officeDocument/2006/relationships/slideMaster" Target="/ppt/slideMasters/slideMaster1.xml" Id="Raee23c91e52b4884" /><Relationship Type="http://schemas.openxmlformats.org/officeDocument/2006/relationships/notesMaster" Target="/ppt/notesMasters/notesMaster1.xml" Id="Rec7b31ba9e514777" /><Relationship Type="http://schemas.openxmlformats.org/officeDocument/2006/relationships/presProps" Target="/ppt/presProps.xml" Id="Rd9abc50a150443e7" /><Relationship Type="http://schemas.openxmlformats.org/officeDocument/2006/relationships/tableStyles" Target="/ppt/tableStyles.xml" Id="R1400fb5b72b54b50" /><Relationship Type="http://schemas.openxmlformats.org/officeDocument/2006/relationships/slide" Target="/ppt/slides/slide1.xml" Id="R14381a0eac394cec" /><Relationship Type="http://schemas.openxmlformats.org/officeDocument/2006/relationships/slide" Target="/ppt/slides/slide2.xml" Id="Re5a4f2e698874787" /><Relationship Type="http://schemas.openxmlformats.org/officeDocument/2006/relationships/slide" Target="/ppt/slides/slide3.xml" Id="R8ea9d99253544495" /><Relationship Type="http://schemas.openxmlformats.org/officeDocument/2006/relationships/slide" Target="/ppt/slides/slide4.xml" Id="Ra8592bd3877441b2" /><Relationship Type="http://schemas.openxmlformats.org/officeDocument/2006/relationships/slide" Target="/ppt/slides/slide5.xml" Id="R72da253d804c44e6" /><Relationship Type="http://schemas.openxmlformats.org/officeDocument/2006/relationships/slide" Target="/ppt/slides/slide6.xml" Id="Rc71dba56575e4568" /><Relationship Type="http://schemas.openxmlformats.org/officeDocument/2006/relationships/slide" Target="/ppt/slides/slide7.xml" Id="R7dbbb1013d7744e4" /><Relationship Type="http://schemas.openxmlformats.org/officeDocument/2006/relationships/slide" Target="/ppt/slides/slide8.xml" Id="Rdf2b800bbf3d4800" /><Relationship Type="http://schemas.openxmlformats.org/officeDocument/2006/relationships/slide" Target="/ppt/slides/slide9.xml" Id="R5b73f15199e64817" /><Relationship Type="http://schemas.openxmlformats.org/officeDocument/2006/relationships/slide" Target="/ppt/slides/slide10.xml" Id="Re965970c533b4631" /><Relationship Type="http://schemas.openxmlformats.org/officeDocument/2006/relationships/slide" Target="/ppt/slides/slide11.xml" Id="R2a73f809a81f4df1" /><Relationship Type="http://schemas.openxmlformats.org/officeDocument/2006/relationships/slide" Target="/ppt/slides/slide12.xml" Id="R877b76e1cd9f4574" /><Relationship Type="http://schemas.openxmlformats.org/officeDocument/2006/relationships/slide" Target="/ppt/slides/slide13.xml" Id="Rbf4705733caf446b" /><Relationship Type="http://schemas.openxmlformats.org/officeDocument/2006/relationships/slide" Target="/ppt/slides/slide14.xml" Id="R37231068acc0437b" /><Relationship Type="http://schemas.openxmlformats.org/officeDocument/2006/relationships/slide" Target="/ppt/slides/slide15.xml" Id="R3f074c8bff634b2b" /><Relationship Type="http://schemas.openxmlformats.org/officeDocument/2006/relationships/slide" Target="/ppt/slides/slide16.xml" Id="R0f72cae0a00b4acb" /><Relationship Type="http://schemas.openxmlformats.org/officeDocument/2006/relationships/slide" Target="/ppt/slides/slide17.xml" Id="R9bb356d085374361" /><Relationship Type="http://schemas.openxmlformats.org/officeDocument/2006/relationships/slide" Target="/ppt/slides/slide18.xml" Id="Rc026d8a3714e424c" /><Relationship Type="http://schemas.openxmlformats.org/officeDocument/2006/relationships/slide" Target="/ppt/slides/slide19.xml" Id="Rec00209f1b824887" /><Relationship Type="http://schemas.openxmlformats.org/officeDocument/2006/relationships/slide" Target="/ppt/slides/slide20.xml" Id="R411a470f3ed24119" /><Relationship Type="http://schemas.openxmlformats.org/officeDocument/2006/relationships/slide" Target="/ppt/slides/slide21.xml" Id="R66787398b0354452" /><Relationship Type="http://schemas.openxmlformats.org/officeDocument/2006/relationships/slide" Target="/ppt/slides/slide22.xml" Id="R50e1a03b7dbb4cf1" /><Relationship Type="http://schemas.openxmlformats.org/officeDocument/2006/relationships/slide" Target="/ppt/slides/slide23.xml" Id="Rda1e8ddfc2bd47f1" /><Relationship Type="http://schemas.openxmlformats.org/officeDocument/2006/relationships/slide" Target="/ppt/slides/slide24.xml" Id="R9c707098864448b5" /><Relationship Type="http://schemas.openxmlformats.org/officeDocument/2006/relationships/slide" Target="/ppt/slides/slide25.xml" Id="R66e03e236af64686" /><Relationship Type="http://schemas.openxmlformats.org/officeDocument/2006/relationships/slide" Target="/ppt/slides/slide26.xml" Id="R7ccc6b236f6a4de5" /><Relationship Type="http://schemas.openxmlformats.org/officeDocument/2006/relationships/slide" Target="/ppt/slides/slide27.xml" Id="R9d39eaf160764b19" /><Relationship Type="http://schemas.openxmlformats.org/officeDocument/2006/relationships/slide" Target="/ppt/slides/slide28.xml" Id="Rc5470ed463f44543" /><Relationship Type="http://schemas.openxmlformats.org/officeDocument/2006/relationships/slide" Target="/ppt/slides/slide29.xml" Id="R29db98bf9f474d4c" /><Relationship Type="http://schemas.openxmlformats.org/officeDocument/2006/relationships/slide" Target="/ppt/slides/slide30.xml" Id="R256a96a757d54ea6" /><Relationship Type="http://schemas.openxmlformats.org/officeDocument/2006/relationships/slide" Target="/ppt/slides/slide31.xml" Id="R4ccda1d91661421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bb00b75da6d477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078a30c839a42c0" /><Relationship Type="http://schemas.openxmlformats.org/officeDocument/2006/relationships/notesMaster" Target="/ppt/notesMasters/notesMaster1.xml" Id="Rea7e8e85f7184011" /></Relationships>
</file>

<file path=ppt/notesSlides/_rels/notesSlide2.xml.rels>&#65279;<?xml version="1.0" encoding="utf-8"?><Relationships xmlns="http://schemas.openxmlformats.org/package/2006/relationships"><Relationship Type="http://schemas.openxmlformats.org/officeDocument/2006/relationships/slide" Target="/ppt/slides/slide2.xml" Id="Rd4f67b6f9d3f488f" /><Relationship Type="http://schemas.openxmlformats.org/officeDocument/2006/relationships/notesMaster" Target="/ppt/notesMasters/notesMaster1.xml" Id="Rde0e5779cb8d4500" /></Relationships>
</file>

<file path=ppt/notesSlides/_rels/notesSlide3.xml.rels>&#65279;<?xml version="1.0" encoding="utf-8"?><Relationships xmlns="http://schemas.openxmlformats.org/package/2006/relationships"><Relationship Type="http://schemas.openxmlformats.org/officeDocument/2006/relationships/slide" Target="/ppt/slides/slide3.xml" Id="R4215c70b33cc4832" /><Relationship Type="http://schemas.openxmlformats.org/officeDocument/2006/relationships/notesMaster" Target="/ppt/notesMasters/notesMaster1.xml" Id="R18b1c2ab3d43490d" /></Relationships>
</file>

<file path=ppt/notesSlides/_rels/notesSlide4.xml.rels>&#65279;<?xml version="1.0" encoding="utf-8"?><Relationships xmlns="http://schemas.openxmlformats.org/package/2006/relationships"><Relationship Type="http://schemas.openxmlformats.org/officeDocument/2006/relationships/slide" Target="/ppt/slides/slide4.xml" Id="R5f6554b72d79427b" /><Relationship Type="http://schemas.openxmlformats.org/officeDocument/2006/relationships/notesMaster" Target="/ppt/notesMasters/notesMaster1.xml" Id="R9e2734bbb9984ea1" /></Relationships>
</file>

<file path=ppt/notesSlides/_rels/notesSlide5.xml.rels>&#65279;<?xml version="1.0" encoding="utf-8"?><Relationships xmlns="http://schemas.openxmlformats.org/package/2006/relationships"><Relationship Type="http://schemas.openxmlformats.org/officeDocument/2006/relationships/slide" Target="/ppt/slides/slide5.xml" Id="R7985aff5d85148ce" /><Relationship Type="http://schemas.openxmlformats.org/officeDocument/2006/relationships/notesMaster" Target="/ppt/notesMasters/notesMaster1.xml" Id="R129e5853e79f4284" /></Relationships>
</file>

<file path=ppt/notesSlides/_rels/notesSlide6.xml.rels>&#65279;<?xml version="1.0" encoding="utf-8"?><Relationships xmlns="http://schemas.openxmlformats.org/package/2006/relationships"><Relationship Type="http://schemas.openxmlformats.org/officeDocument/2006/relationships/slide" Target="/ppt/slides/slide6.xml" Id="Rc8c7a36865ca49ef" /><Relationship Type="http://schemas.openxmlformats.org/officeDocument/2006/relationships/notesMaster" Target="/ppt/notesMasters/notesMaster1.xml" Id="Rb254ae59ff2e4629" /></Relationships>
</file>

<file path=ppt/notesSlides/_rels/notesSlide7.xml.rels>&#65279;<?xml version="1.0" encoding="utf-8"?><Relationships xmlns="http://schemas.openxmlformats.org/package/2006/relationships"><Relationship Type="http://schemas.openxmlformats.org/officeDocument/2006/relationships/slide" Target="/ppt/slides/slide7.xml" Id="R9fe7d6e5d85d4559" /><Relationship Type="http://schemas.openxmlformats.org/officeDocument/2006/relationships/notesMaster" Target="/ppt/notesMasters/notesMaster1.xml" Id="Rdabf5f6999dc4672" /></Relationships>
</file>

<file path=ppt/notesSlides/_rels/notesSlide8.xml.rels>&#65279;<?xml version="1.0" encoding="utf-8"?><Relationships xmlns="http://schemas.openxmlformats.org/package/2006/relationships"><Relationship Type="http://schemas.openxmlformats.org/officeDocument/2006/relationships/slide" Target="/ppt/slides/slide8.xml" Id="Rd6581f08992c4e9f" /><Relationship Type="http://schemas.openxmlformats.org/officeDocument/2006/relationships/notesMaster" Target="/ppt/notesMasters/notesMaster1.xml" Id="R650a3fed2e4b4615" /></Relationships>
</file>

<file path=ppt/notesSlides/_rels/notesSlide9.xml.rels>&#65279;<?xml version="1.0" encoding="utf-8"?><Relationships xmlns="http://schemas.openxmlformats.org/package/2006/relationships"><Relationship Type="http://schemas.openxmlformats.org/officeDocument/2006/relationships/slide" Target="/ppt/slides/slide9.xml" Id="R80a6296573614ca2" /><Relationship Type="http://schemas.openxmlformats.org/officeDocument/2006/relationships/notesMaster" Target="/ppt/notesMasters/notesMaster1.xml" Id="Re144b47d4e2c46f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7b740c7be0142d0" /><Relationship Type="http://schemas.openxmlformats.org/officeDocument/2006/relationships/notesMaster" Target="/ppt/notesMasters/notesMaster1.xml" Id="R0ddb1c203cf8492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afb35cbed334e2c" /><Relationship Type="http://schemas.openxmlformats.org/officeDocument/2006/relationships/notesMaster" Target="/ppt/notesMasters/notesMaster1.xml" Id="Rb7305fe8b6cf492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a31583b0a3b4ad9" /><Relationship Type="http://schemas.openxmlformats.org/officeDocument/2006/relationships/notesMaster" Target="/ppt/notesMasters/notesMaster1.xml" Id="Rd61fec077d994fa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315be23be754ba7" /><Relationship Type="http://schemas.openxmlformats.org/officeDocument/2006/relationships/notesMaster" Target="/ppt/notesMasters/notesMaster1.xml" Id="R078e66c8303b48a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2f3f00bdae2427e" /><Relationship Type="http://schemas.openxmlformats.org/officeDocument/2006/relationships/notesMaster" Target="/ppt/notesMasters/notesMaster1.xml" Id="R57a327895cf447b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d8bdce4cc454eb8" /><Relationship Type="http://schemas.openxmlformats.org/officeDocument/2006/relationships/notesMaster" Target="/ppt/notesMasters/notesMaster1.xml" Id="R5728a7ab49a1464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bfd37271afd4783" /><Relationship Type="http://schemas.openxmlformats.org/officeDocument/2006/relationships/notesMaster" Target="/ppt/notesMasters/notesMaster1.xml" Id="R2abc2cbbe23a47b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1af442829934a20" /><Relationship Type="http://schemas.openxmlformats.org/officeDocument/2006/relationships/notesMaster" Target="/ppt/notesMasters/notesMaster1.xml" Id="R24140558ff904ba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e307f9ce2b9452b" /><Relationship Type="http://schemas.openxmlformats.org/officeDocument/2006/relationships/notesMaster" Target="/ppt/notesMasters/notesMaster1.xml" Id="R58e5ad1bea32480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930cedd1d7f4638" /><Relationship Type="http://schemas.openxmlformats.org/officeDocument/2006/relationships/notesMaster" Target="/ppt/notesMasters/notesMaster1.xml" Id="Rd34c61aff43f494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3a3043273f64a7d" /><Relationship Type="http://schemas.openxmlformats.org/officeDocument/2006/relationships/notesMaster" Target="/ppt/notesMasters/notesMaster1.xml" Id="R6905422124a44dd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127bd24a6cd4b98" /><Relationship Type="http://schemas.openxmlformats.org/officeDocument/2006/relationships/notesMaster" Target="/ppt/notesMasters/notesMaster1.xml" Id="Rfff463383d9b46e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137e790a9174696" /><Relationship Type="http://schemas.openxmlformats.org/officeDocument/2006/relationships/notesMaster" Target="/ppt/notesMasters/notesMaster1.xml" Id="R16dd0332a3534cc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d60b620fdd44701" /><Relationship Type="http://schemas.openxmlformats.org/officeDocument/2006/relationships/notesMaster" Target="/ppt/notesMasters/notesMaster1.xml" Id="R5423c8f9342c439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6f7e76119394357" /><Relationship Type="http://schemas.openxmlformats.org/officeDocument/2006/relationships/notesMaster" Target="/ppt/notesMasters/notesMaster1.xml" Id="R5eafbf455c2f43e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6db58b4d14c4270" /><Relationship Type="http://schemas.openxmlformats.org/officeDocument/2006/relationships/notesMaster" Target="/ppt/notesMasters/notesMaster1.xml" Id="Rfa09c7010e454a0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cc0cb8f33a44119" /><Relationship Type="http://schemas.openxmlformats.org/officeDocument/2006/relationships/notesMaster" Target="/ppt/notesMasters/notesMaster1.xml" Id="Rdc7d93acb8f24ae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d53d8f34bbc47e3" /><Relationship Type="http://schemas.openxmlformats.org/officeDocument/2006/relationships/notesMaster" Target="/ppt/notesMasters/notesMaster1.xml" Id="R13e56b6458de430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8e8415dfbc44a5b" /><Relationship Type="http://schemas.openxmlformats.org/officeDocument/2006/relationships/notesMaster" Target="/ppt/notesMasters/notesMaster1.xml" Id="R46a7216dfb68459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b009870bded4ea2" /><Relationship Type="http://schemas.openxmlformats.org/officeDocument/2006/relationships/notesMaster" Target="/ppt/notesMasters/notesMaster1.xml" Id="R142a3e28cc73448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3c0d05a1b364af4" /><Relationship Type="http://schemas.openxmlformats.org/officeDocument/2006/relationships/notesMaster" Target="/ppt/notesMasters/notesMaster1.xml" Id="R185f43499ae9438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382098afc01487b" /><Relationship Type="http://schemas.openxmlformats.org/officeDocument/2006/relationships/notesMaster" Target="/ppt/notesMasters/notesMaster1.xml" Id="R0131492d8d784d7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e41f1d4dc7b4a59" /><Relationship Type="http://schemas.openxmlformats.org/officeDocument/2006/relationships/image" Target="/ppt/media/image.png" Id="R667b31db45ef4b09" /><Relationship Type="http://schemas.openxmlformats.org/officeDocument/2006/relationships/image" Target="/ppt/media/image2.png" Id="R3e714808c02c4020" /><Relationship Type="http://schemas.openxmlformats.org/officeDocument/2006/relationships/image" Target="/ppt/media/image.jpeg" Id="R591202d4f8164aa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2bbf05f653f407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67b31db45ef4b0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e714808c02c402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91202d4f8164aa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263c91a40034aec" /><Relationship Type="http://schemas.openxmlformats.org/officeDocument/2006/relationships/slideLayout" Target="/ppt/slideLayouts/slideLayout1.xml" Id="R112387f491014f3a" /><Relationship Type="http://schemas.openxmlformats.org/officeDocument/2006/relationships/slideLayout" Target="/ppt/slideLayouts/slideLayout2.xml" Id="Rb09a67c2726d452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12387f491014f3a"/>
    <p:sldLayoutId xmlns:r="http://schemas.openxmlformats.org/officeDocument/2006/relationships" id="2147483650" r:id="Rb09a67c2726d452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13cb2c088c34605" /><Relationship Type="http://schemas.openxmlformats.org/officeDocument/2006/relationships/notesSlide" Target="/ppt/notesSlides/notesSlide1.xml" Id="R800e6ffce6da410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e7490d6dc1e4f94" /><Relationship Type="http://schemas.openxmlformats.org/officeDocument/2006/relationships/notesSlide" Target="/ppt/notesSlides/notesSlide2.xml" Id="R8e241867d9cb473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6ffd96ebf254995" /><Relationship Type="http://schemas.openxmlformats.org/officeDocument/2006/relationships/notesSlide" Target="/ppt/notesSlides/notesSlide3.xml" Id="R0cac3ffdb479411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ced7fdfe2a548ae" /><Relationship Type="http://schemas.openxmlformats.org/officeDocument/2006/relationships/notesSlide" Target="/ppt/notesSlides/notesSlide4.xml" Id="R5b92584317d94d8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8c9497f38644f4f" /><Relationship Type="http://schemas.openxmlformats.org/officeDocument/2006/relationships/notesSlide" Target="/ppt/notesSlides/notesSlide5.xml" Id="R02e43ed299e445e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9a4b9542dfc45ad" /><Relationship Type="http://schemas.openxmlformats.org/officeDocument/2006/relationships/notesSlide" Target="/ppt/notesSlides/notesSlide6.xml" Id="Re0f123bf1cf04de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4a1d0db165f47ad" /><Relationship Type="http://schemas.openxmlformats.org/officeDocument/2006/relationships/notesSlide" Target="/ppt/notesSlides/notesSlide7.xml" Id="Rf1cb13043a604bc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2f7da846dd04946" /><Relationship Type="http://schemas.openxmlformats.org/officeDocument/2006/relationships/notesSlide" Target="/ppt/notesSlides/notesSlide8.xml" Id="Rc226b3bce3fc453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a6de069202e42f2" /><Relationship Type="http://schemas.openxmlformats.org/officeDocument/2006/relationships/notesSlide" Target="/ppt/notesSlides/notesSlide9.xml" Id="Rcb5b2208212a4dc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ac2c6c282814d44" /><Relationship Type="http://schemas.openxmlformats.org/officeDocument/2006/relationships/notesSlide" Target="/ppt/notesSlides/notesSlide10.xml" Id="R6ed111b6d6594bc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2238db9dc0d4619" /><Relationship Type="http://schemas.openxmlformats.org/officeDocument/2006/relationships/notesSlide" Target="/ppt/notesSlides/notesSlide11.xml" Id="R4a45484167ab4b1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0adf549f37c41ff" /><Relationship Type="http://schemas.openxmlformats.org/officeDocument/2006/relationships/notesSlide" Target="/ppt/notesSlides/notesSlide12.xml" Id="Red54b8ca0d1e465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9caa56b7eb8486d" /><Relationship Type="http://schemas.openxmlformats.org/officeDocument/2006/relationships/notesSlide" Target="/ppt/notesSlides/notesSlide13.xml" Id="Rb19e9be8e93243d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3e46df739594d16" /><Relationship Type="http://schemas.openxmlformats.org/officeDocument/2006/relationships/notesSlide" Target="/ppt/notesSlides/notesSlide14.xml" Id="R7f4b35d25ba1497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541bb4896944161" /><Relationship Type="http://schemas.openxmlformats.org/officeDocument/2006/relationships/notesSlide" Target="/ppt/notesSlides/notesSlide15.xml" Id="Rd2edbd6f9a72400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8e9f99235b1448d" /><Relationship Type="http://schemas.openxmlformats.org/officeDocument/2006/relationships/notesSlide" Target="/ppt/notesSlides/notesSlide16.xml" Id="R960f1f573118481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01e6374e23b472e" /><Relationship Type="http://schemas.openxmlformats.org/officeDocument/2006/relationships/notesSlide" Target="/ppt/notesSlides/notesSlide17.xml" Id="R1e7ba0818d6a4ad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512b17acfcc4486" /><Relationship Type="http://schemas.openxmlformats.org/officeDocument/2006/relationships/notesSlide" Target="/ppt/notesSlides/notesSlide18.xml" Id="Rf80377ba38f84b1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71937cc0ec34302" /><Relationship Type="http://schemas.openxmlformats.org/officeDocument/2006/relationships/notesSlide" Target="/ppt/notesSlides/notesSlide19.xml" Id="R61c6ea23a5ca413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a7653acebd34b9a" /><Relationship Type="http://schemas.openxmlformats.org/officeDocument/2006/relationships/notesSlide" Target="/ppt/notesSlides/notesSlide20.xml" Id="R31d46c08ad8a4fe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cf1f0778ab34a9f" /><Relationship Type="http://schemas.openxmlformats.org/officeDocument/2006/relationships/notesSlide" Target="/ppt/notesSlides/notesSlide21.xml" Id="Rc511a0286d02462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f8ac3db0d6443a0" /><Relationship Type="http://schemas.openxmlformats.org/officeDocument/2006/relationships/notesSlide" Target="/ppt/notesSlides/notesSlide22.xml" Id="Rbda19008ad2d4c8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418b8f91fff45fd" /><Relationship Type="http://schemas.openxmlformats.org/officeDocument/2006/relationships/notesSlide" Target="/ppt/notesSlides/notesSlide23.xml" Id="R9b4cf134cba5452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4c9ccc2f3d04c23" /><Relationship Type="http://schemas.openxmlformats.org/officeDocument/2006/relationships/notesSlide" Target="/ppt/notesSlides/notesSlide24.xml" Id="R4b3b88f3af6e40c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52e3199307441e8" /><Relationship Type="http://schemas.openxmlformats.org/officeDocument/2006/relationships/notesSlide" Target="/ppt/notesSlides/notesSlide25.xml" Id="R68aee7ad74d449d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a5450940309425c" /><Relationship Type="http://schemas.openxmlformats.org/officeDocument/2006/relationships/notesSlide" Target="/ppt/notesSlides/notesSlide26.xml" Id="Rf4aaa795ee80468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1a6005974254c67" /><Relationship Type="http://schemas.openxmlformats.org/officeDocument/2006/relationships/notesSlide" Target="/ppt/notesSlides/notesSlide27.xml" Id="R103d98d9018e469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f754d54505c4f48" /><Relationship Type="http://schemas.openxmlformats.org/officeDocument/2006/relationships/notesSlide" Target="/ppt/notesSlides/notesSlide28.xml" Id="R824e16f497b24e6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ce9bb1a99d14d63" /><Relationship Type="http://schemas.openxmlformats.org/officeDocument/2006/relationships/notesSlide" Target="/ppt/notesSlides/notesSlide29.xml" Id="R00fe1d75546f4ba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d712529eac649eb" /><Relationship Type="http://schemas.openxmlformats.org/officeDocument/2006/relationships/notesSlide" Target="/ppt/notesSlides/notesSlide30.xml" Id="Rc90245c19f33420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518c9945ac94370" /><Relationship Type="http://schemas.openxmlformats.org/officeDocument/2006/relationships/notesSlide" Target="/ppt/notesSlides/notesSlide31.xml" Id="R4e731dec220c49c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歷代志上第21章</a:t>
            </a:r>
          </a:p>
          <a:p xmlns:a="http://schemas.openxmlformats.org/drawingml/2006/main">
            <a:pPr algn="ctr">
              <a:buNone/>
            </a:pPr>
            <a:r>
              <a:rPr sz="2000">
                <a:solidFill>
                  <a:srgbClr val="FFFFFF"/>
                </a:solidFill>
                <a:latin typeface="Georgia"/>
                <a:ea typeface="Georgia"/>
                <a:cs typeface="Georgia"/>
              </a:rPr>
              <a:t>1 Chronicles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21:1  |  1 Chronicles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撒但起來攻擊以色列人，激動大衛數點他們。</a:t>
            </a:r>
          </a:p>
          <a:p xmlns:a="http://schemas.openxmlformats.org/drawingml/2006/main">
            <a:pPr algn="ctr">
              <a:buNone/>
            </a:pPr>
            <a:r>
              <a:rPr sz="2800">
                <a:solidFill>
                  <a:srgbClr val="FFFFFF"/>
                </a:solidFill>
                <a:latin typeface="Georgia"/>
                <a:ea typeface="Georgia"/>
                <a:cs typeface="Georgia"/>
              </a:rPr>
              <a:t>And Satan stood up against Israel, and provoked David to number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21:2  |  1 Chronicles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大衛就吩咐約押和民中的首領說：「你們去數點以色列人，從別是巴直到但，回來告訴我，我好知道他們的數目。」</a:t>
            </a:r>
          </a:p>
          <a:p xmlns:a="http://schemas.openxmlformats.org/drawingml/2006/main">
            <a:pPr algn="ctr">
              <a:buNone/>
            </a:pPr>
            <a:r>
              <a:rPr sz="2100">
                <a:solidFill>
                  <a:srgbClr val="FFFFFF"/>
                </a:solidFill>
                <a:latin typeface="Georgia"/>
                <a:ea typeface="Georgia"/>
                <a:cs typeface="Georgia"/>
              </a:rPr>
              <a:t>And David said to Joab and to the rulers of the people, Go, number Israel from Beer-sheba even to Dan; and bring the number of them to me, that I may know it.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21:3  |  1 Chronicles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約押說：「願耶和華使他的百姓比現在加增百倍。我主我王啊，他們不都是你的僕人嗎？我主為何吩咐行這事，為何使以色列人陷在罪裏呢？」</a:t>
            </a:r>
          </a:p>
          <a:p xmlns:a="http://schemas.openxmlformats.org/drawingml/2006/main">
            <a:pPr algn="ctr">
              <a:buNone/>
            </a:pPr>
            <a:r>
              <a:rPr sz="1800">
                <a:solidFill>
                  <a:srgbClr val="FFFFFF"/>
                </a:solidFill>
                <a:latin typeface="Georgia"/>
                <a:ea typeface="Georgia"/>
                <a:cs typeface="Georgia"/>
              </a:rPr>
              <a:t>And Joab answered, The LORD make his people an hundred times so many more as they be: but, my lord the king, are they not all my lord’s servants? why then doth my lord require this thing? why will he be a cause of trespass to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21:4  |  1 Chronicles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但王的命令勝過約押。約押就出去，走遍以色列地，回到耶路撒冷，</a:t>
            </a:r>
          </a:p>
          <a:p xmlns:a="http://schemas.openxmlformats.org/drawingml/2006/main">
            <a:pPr algn="ctr">
              <a:buNone/>
            </a:pPr>
            <a:r>
              <a:rPr sz="2400">
                <a:solidFill>
                  <a:srgbClr val="FFFFFF"/>
                </a:solidFill>
                <a:latin typeface="Georgia"/>
                <a:ea typeface="Georgia"/>
                <a:cs typeface="Georgia"/>
              </a:rPr>
              <a:t>Nevertheless the king’s word prevailed against Joab. Wherefore Joab departed, and went throughout all Israel, and came to Jerusalem.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21:5  |  1 Chronicles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將百姓的總數奏告大衛：以色列人拿刀的有一百一十萬；猶大人拿刀的有四十七萬。</a:t>
            </a:r>
          </a:p>
          <a:p xmlns:a="http://schemas.openxmlformats.org/drawingml/2006/main">
            <a:pPr algn="ctr">
              <a:buNone/>
            </a:pPr>
            <a:r>
              <a:rPr sz="1800">
                <a:solidFill>
                  <a:srgbClr val="FFFFFF"/>
                </a:solidFill>
                <a:latin typeface="Georgia"/>
                <a:ea typeface="Georgia"/>
                <a:cs typeface="Georgia"/>
              </a:rPr>
              <a:t>And Joab gave the sum of the number of the people unto David. And all they of Israel were a thousand thousand and an hundred thousand men that drew sword: and Judah was four hundred threescore and ten thousand men that drew sword.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21:6  |  1 Chronicles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惟有利未人和便雅憫人沒有數在其中，因為約押厭惡王的這命令。</a:t>
            </a:r>
          </a:p>
          <a:p xmlns:a="http://schemas.openxmlformats.org/drawingml/2006/main">
            <a:pPr algn="ctr">
              <a:buNone/>
            </a:pPr>
            <a:r>
              <a:rPr sz="2400">
                <a:solidFill>
                  <a:srgbClr val="FFFFFF"/>
                </a:solidFill>
                <a:latin typeface="Georgia"/>
                <a:ea typeface="Georgia"/>
                <a:cs typeface="Georgia"/>
              </a:rPr>
              <a:t>But Levi and Benjamin counted he not among them: for the king’s word was abominable to Joab.</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21:7  |  1 Chronicles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神不喜悅這數點百姓的事，便降災給以色列人。</a:t>
            </a:r>
          </a:p>
          <a:p xmlns:a="http://schemas.openxmlformats.org/drawingml/2006/main">
            <a:pPr algn="ctr">
              <a:buNone/>
            </a:pPr>
            <a:r>
              <a:rPr sz="2800">
                <a:solidFill>
                  <a:srgbClr val="FFFFFF"/>
                </a:solidFill>
                <a:latin typeface="Georgia"/>
                <a:ea typeface="Georgia"/>
                <a:cs typeface="Georgia"/>
              </a:rPr>
              <a:t>And God was displeased with this thing; therefore he smote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21:8  |  1 Chronicles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大衛禱告神說：「我行這事大有罪了！現在求你除掉僕人的罪孽，因我所行的甚是愚昧。」</a:t>
            </a:r>
          </a:p>
          <a:p xmlns:a="http://schemas.openxmlformats.org/drawingml/2006/main">
            <a:pPr algn="ctr">
              <a:buNone/>
            </a:pPr>
            <a:r>
              <a:rPr sz="2100">
                <a:solidFill>
                  <a:srgbClr val="FFFFFF"/>
                </a:solidFill>
                <a:latin typeface="Georgia"/>
                <a:ea typeface="Georgia"/>
                <a:cs typeface="Georgia"/>
              </a:rPr>
              <a:t>And David said unto God, I have sinned greatly, because I have done this thing: but now, I beseech thee, do away the iniquity of thy servant; for I have done very foolishly.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21:9  |  1 Chronicles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耶和華吩咐大衛的先見迦得說：</a:t>
            </a:r>
          </a:p>
          <a:p xmlns:a="http://schemas.openxmlformats.org/drawingml/2006/main">
            <a:pPr algn="ctr">
              <a:buNone/>
            </a:pPr>
            <a:r>
              <a:rPr sz="2800">
                <a:solidFill>
                  <a:srgbClr val="FFFFFF"/>
                </a:solidFill>
                <a:latin typeface="Georgia"/>
                <a:ea typeface="Georgia"/>
                <a:cs typeface="Georgia"/>
              </a:rPr>
              <a:t>And the LORD spake unto Gad, David’s seer, saying,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21:10  |  1 Chronicles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「你去告訴大衛說，耶和華如此說：我有三樣災，隨你選擇一樣，我好降與你。」</a:t>
            </a:r>
          </a:p>
          <a:p xmlns:a="http://schemas.openxmlformats.org/drawingml/2006/main">
            <a:pPr algn="ctr">
              <a:buNone/>
            </a:pPr>
            <a:r>
              <a:rPr sz="2400">
                <a:solidFill>
                  <a:srgbClr val="FFFFFF"/>
                </a:solidFill>
                <a:latin typeface="Georgia"/>
                <a:ea typeface="Georgia"/>
                <a:cs typeface="Georgia"/>
              </a:rPr>
              <a:t>Go and tell David, saying, Thus saith the LORD, I offer thee three things: choose thee one of them, that I may do it unto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21:11  |  1 Chronicles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於是，迦得來見大衛，對他說：「耶和華如此說：『你可以隨意選擇：</a:t>
            </a:r>
          </a:p>
          <a:p xmlns:a="http://schemas.openxmlformats.org/drawingml/2006/main">
            <a:pPr algn="ctr">
              <a:buNone/>
            </a:pPr>
            <a:r>
              <a:rPr sz="2800">
                <a:solidFill>
                  <a:srgbClr val="FFFFFF"/>
                </a:solidFill>
                <a:latin typeface="Georgia"/>
                <a:ea typeface="Georgia"/>
                <a:cs typeface="Georgia"/>
              </a:rPr>
              <a:t>So Gad came to David, and said unto him, Thus saith the LORD, Choose thee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21:12  |  1 Chronicles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或三年的饑荒；或敗在你敵人面前，被敵人的刀追殺三個月；或在你國中有耶和華的刀，就是三日的瘟疫，耶和華的使者在以色列的四境施行毀滅。』現在你要想一想，我好回覆那差我來的。」</a:t>
            </a:r>
          </a:p>
          <a:p xmlns:a="http://schemas.openxmlformats.org/drawingml/2006/main">
            <a:pPr algn="ctr">
              <a:buNone/>
            </a:pPr>
            <a:r>
              <a:rPr sz="1800">
                <a:solidFill>
                  <a:srgbClr val="FFFFFF"/>
                </a:solidFill>
                <a:latin typeface="Georgia"/>
                <a:ea typeface="Georgia"/>
                <a:cs typeface="Georgia"/>
              </a:rPr>
              <a:t>Either three years’ famine; or three months to be destroyed before thy foes, while that the sword of thine enemies overtaketh thee; or else three days the sword of the LORD, even the pestilence, in the land, and the angel of the LORD destroying throughout all the coasts of Israel. Now therefore advise thyself what word I shall bring again to him that sent me.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21:13  |  1 Chronicles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大衛對迦得說：「我甚為難。我願落在耶和華的手裏，因為他有豐盛的憐憫；我不願落在人的手裏。」</a:t>
            </a:r>
          </a:p>
          <a:p xmlns:a="http://schemas.openxmlformats.org/drawingml/2006/main">
            <a:pPr algn="ctr">
              <a:buNone/>
            </a:pPr>
            <a:r>
              <a:rPr sz="2100">
                <a:solidFill>
                  <a:srgbClr val="FFFFFF"/>
                </a:solidFill>
                <a:latin typeface="Georgia"/>
                <a:ea typeface="Georgia"/>
                <a:cs typeface="Georgia"/>
              </a:rPr>
              <a:t>And David said unto Gad, I am in a great strait: let me fall now into the hand of the LORD; for very great are his mercies: but let me not fall into the hand of man.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21:14  |  1 Chronicles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於是，耶和華降瘟疫與以色列人，以色列人就死了七萬。</a:t>
            </a:r>
          </a:p>
          <a:p xmlns:a="http://schemas.openxmlformats.org/drawingml/2006/main">
            <a:pPr algn="ctr">
              <a:buNone/>
            </a:pPr>
            <a:r>
              <a:rPr sz="2400">
                <a:solidFill>
                  <a:srgbClr val="FFFFFF"/>
                </a:solidFill>
                <a:latin typeface="Georgia"/>
                <a:ea typeface="Georgia"/>
                <a:cs typeface="Georgia"/>
              </a:rPr>
              <a:t>So the LORD sent pestilence upon Israel: and there fell of Israel seventy thousand men.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21:15  |  1 Chronicles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神差遣使者去滅耶路撒冷，剛要滅的時候，耶和華看見後悔，就不降這災了，吩咐滅城的天使說：「夠了，住手吧！」那時，耶和華的使者站在耶布斯人阿珥楠的禾場那裏。</a:t>
            </a:r>
          </a:p>
          <a:p xmlns:a="http://schemas.openxmlformats.org/drawingml/2006/main">
            <a:pPr algn="ctr">
              <a:buNone/>
            </a:pPr>
            <a:r>
              <a:rPr sz="1800">
                <a:solidFill>
                  <a:srgbClr val="FFFFFF"/>
                </a:solidFill>
                <a:latin typeface="Georgia"/>
                <a:ea typeface="Georgia"/>
                <a:cs typeface="Georgia"/>
              </a:rPr>
              <a:t>And God sent an angel unto Jerusalem to destroy it: and as he was destroying, the LORD beheld, and he repented him of the evil, and said to the angel that destroyed, It is enough, stay now thine hand. And the angel of the LORD stood by the threshingfloor of Ornan the Jebusite.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21:16  |  1 Chronicles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大衛舉目，看見耶和華的使者站在天地間，手裏有拔出來的刀，伸在耶路撒冷以上。大衛和長老都身穿麻衣，面伏於地。</a:t>
            </a:r>
          </a:p>
          <a:p xmlns:a="http://schemas.openxmlformats.org/drawingml/2006/main">
            <a:pPr algn="ctr">
              <a:buNone/>
            </a:pPr>
            <a:r>
              <a:rPr sz="1800">
                <a:solidFill>
                  <a:srgbClr val="FFFFFF"/>
                </a:solidFill>
                <a:latin typeface="Georgia"/>
                <a:ea typeface="Georgia"/>
                <a:cs typeface="Georgia"/>
              </a:rPr>
              <a:t>And David lifted up his eyes, and saw the angel of the LORD stand between the earth and the heaven, having a drawn sword in his hand stretched out over Jerusalem. Then David and the elders of Israel, who were clothed in sackcloth, fell upon their faces.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21:17  |  1 Chronicles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大衛禱告神說：「吩咐數點百姓的不是我嗎？我犯了罪，行了惡，但這群羊做了甚麼呢？願耶和華－我神的手攻擊我和我的父家，不要攻擊你的民，降瘟疫與他們。」</a:t>
            </a:r>
          </a:p>
          <a:p xmlns:a="http://schemas.openxmlformats.org/drawingml/2006/main">
            <a:pPr algn="ctr">
              <a:buNone/>
            </a:pPr>
            <a:r>
              <a:rPr sz="1800">
                <a:solidFill>
                  <a:srgbClr val="FFFFFF"/>
                </a:solidFill>
                <a:latin typeface="Georgia"/>
                <a:ea typeface="Georgia"/>
                <a:cs typeface="Georgia"/>
              </a:rPr>
              <a:t>And David said unto God, Is it not I that commanded the people to be numbered? even I it is that have sinned and done evil indeed; but as for these sheep, what have they done? let thine hand, I pray thee, O LORD my God, be on me, and on my father’s house; but not on thy people, that they should be plagued.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21:18  |  1 Chronicles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耶和華的使者吩咐迦得去告訴大衛，叫他上去，在耶布斯人阿珥楠的禾場上為耶和華築一座壇；</a:t>
            </a:r>
          </a:p>
          <a:p xmlns:a="http://schemas.openxmlformats.org/drawingml/2006/main">
            <a:pPr algn="ctr">
              <a:buNone/>
            </a:pPr>
            <a:r>
              <a:rPr sz="2100">
                <a:solidFill>
                  <a:srgbClr val="FFFFFF"/>
                </a:solidFill>
                <a:latin typeface="Georgia"/>
                <a:ea typeface="Georgia"/>
                <a:cs typeface="Georgia"/>
              </a:rPr>
              <a:t>Then the angel of the LORD commanded Gad to say to David, that David should go up, and set up an altar unto the LORD in the threshingfloor of Ornan the Jebusite.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21:19  |  1 Chronicles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大衛就照着迦得奉耶和華名所說的話上去了。</a:t>
            </a:r>
          </a:p>
          <a:p xmlns:a="http://schemas.openxmlformats.org/drawingml/2006/main">
            <a:pPr algn="ctr">
              <a:buNone/>
            </a:pPr>
            <a:r>
              <a:rPr sz="2800">
                <a:solidFill>
                  <a:srgbClr val="FFFFFF"/>
                </a:solidFill>
                <a:latin typeface="Georgia"/>
                <a:ea typeface="Georgia"/>
                <a:cs typeface="Georgia"/>
              </a:rPr>
              <a:t>And David went up at the saying of Gad, which he spake in the name of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21:20  |  1 Chronicles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那時阿珥楠正打麥子，回頭看見天使，就和他四個兒子都藏起來了。</a:t>
            </a:r>
          </a:p>
          <a:p xmlns:a="http://schemas.openxmlformats.org/drawingml/2006/main">
            <a:pPr algn="ctr">
              <a:buNone/>
            </a:pPr>
            <a:r>
              <a:rPr sz="2400">
                <a:solidFill>
                  <a:srgbClr val="FFFFFF"/>
                </a:solidFill>
                <a:latin typeface="Georgia"/>
                <a:ea typeface="Georgia"/>
                <a:cs typeface="Georgia"/>
              </a:rPr>
              <a:t>And Ornan turned back, and saw the angel; and his four sons with him hid themselves. Now Ornan was threshing wheat.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21:21  |  1 Chronicles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大衛到了阿珥楠那裏，阿珥楠看見大衛，就從禾場上出去，臉伏於地，向他下拜。</a:t>
            </a:r>
          </a:p>
          <a:p xmlns:a="http://schemas.openxmlformats.org/drawingml/2006/main">
            <a:pPr algn="ctr">
              <a:buNone/>
            </a:pPr>
            <a:r>
              <a:rPr sz="2100">
                <a:solidFill>
                  <a:srgbClr val="FFFFFF"/>
                </a:solidFill>
                <a:latin typeface="Georgia"/>
                <a:ea typeface="Georgia"/>
                <a:cs typeface="Georgia"/>
              </a:rPr>
              <a:t>And as David came to Ornan, Ornan looked and saw David, and went out of the threshingfloor, and bowed himself to David with his face to the ground.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21:22  |  1 Chronicles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大衛對阿珥楠說：「你將這禾場與相連之地賣給我，我必給你足價，我好在其上為耶和華築一座壇，使民間的瘟疫止住。」</a:t>
            </a:r>
          </a:p>
          <a:p xmlns:a="http://schemas.openxmlformats.org/drawingml/2006/main">
            <a:pPr algn="ctr">
              <a:buNone/>
            </a:pPr>
            <a:r>
              <a:rPr sz="2100">
                <a:solidFill>
                  <a:srgbClr val="FFFFFF"/>
                </a:solidFill>
                <a:latin typeface="Georgia"/>
                <a:ea typeface="Georgia"/>
                <a:cs typeface="Georgia"/>
              </a:rPr>
              <a:t>Then David said to Ornan, Grant me the place of this threshingfloor, that I may build an altar therein unto the LORD: thou shalt grant it me for the full price: that the plague may be stayed from the people.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21:23  |  1 Chronicles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阿珥楠對大衛說：「你可以用這禾場，願我主我王照你所喜悅的去行。我也將牛給你作燔祭，把打糧的器具當柴燒，拿麥子作素祭。這些我都送給你。」</a:t>
            </a:r>
          </a:p>
          <a:p xmlns:a="http://schemas.openxmlformats.org/drawingml/2006/main">
            <a:pPr algn="ctr">
              <a:buNone/>
            </a:pPr>
            <a:r>
              <a:rPr sz="1800">
                <a:solidFill>
                  <a:srgbClr val="FFFFFF"/>
                </a:solidFill>
                <a:latin typeface="Georgia"/>
                <a:ea typeface="Georgia"/>
                <a:cs typeface="Georgia"/>
              </a:rPr>
              <a:t>And Ornan said unto David, Take it to thee, and let my lord the king do that which is good in his eyes: lo, I give thee the oxen also for burnt offerings, and the threshing instruments for wood, and the wheat for the meat offering; I give it all.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21:24  |  1 Chronicles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大衛王對阿珥楠說：「不然！我必要用足價向你買。我不用你的物獻給耶和華，也不用白得之物獻為燔祭。」</a:t>
            </a:r>
          </a:p>
          <a:p xmlns:a="http://schemas.openxmlformats.org/drawingml/2006/main">
            <a:pPr algn="ctr">
              <a:buNone/>
            </a:pPr>
            <a:r>
              <a:rPr sz="2100">
                <a:solidFill>
                  <a:srgbClr val="FFFFFF"/>
                </a:solidFill>
                <a:latin typeface="Georgia"/>
                <a:ea typeface="Georgia"/>
                <a:cs typeface="Georgia"/>
              </a:rPr>
              <a:t>And king David said to Ornan, Nay; but I will verily buy it for the full price: for I will not take that which is thine for the LORD, nor offer burnt offerings without cost.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21:25  |  1 Chronicles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於是大衛為那塊地平了六百舍客勒金子給阿珥楠。</a:t>
            </a:r>
          </a:p>
          <a:p xmlns:a="http://schemas.openxmlformats.org/drawingml/2006/main">
            <a:pPr algn="ctr">
              <a:buNone/>
            </a:pPr>
            <a:r>
              <a:rPr sz="2800">
                <a:solidFill>
                  <a:srgbClr val="FFFFFF"/>
                </a:solidFill>
                <a:latin typeface="Georgia"/>
                <a:ea typeface="Georgia"/>
                <a:cs typeface="Georgia"/>
              </a:rPr>
              <a:t>So David gave to Ornan for the place six hundred shekels of gold by weight.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21:26  |  1 Chronicles 21:26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大衛在那裏為耶和華築了一座壇，獻燔祭和平安祭，求告耶和華。耶和華就應允他，使火從天降在燔祭壇上。</a:t>
            </a:r>
          </a:p>
          <a:p xmlns:a="http://schemas.openxmlformats.org/drawingml/2006/main">
            <a:pPr algn="ctr">
              <a:buNone/>
            </a:pPr>
            <a:r>
              <a:rPr sz="2100">
                <a:solidFill>
                  <a:srgbClr val="FFFFFF"/>
                </a:solidFill>
                <a:latin typeface="Georgia"/>
                <a:ea typeface="Georgia"/>
                <a:cs typeface="Georgia"/>
              </a:rPr>
              <a:t>And David built there an altar unto the LORD, and offered burnt offerings and peace offerings, and called upon the LORD; and he answered him from heaven by fire upon the altar of burnt offering.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21:27  |  1 Chronicles 21:27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耶和華吩咐使者，他就收刀入鞘。</a:t>
            </a:r>
          </a:p>
          <a:p xmlns:a="http://schemas.openxmlformats.org/drawingml/2006/main">
            <a:pPr algn="ctr">
              <a:buNone/>
            </a:pPr>
            <a:r>
              <a:rPr sz="2400">
                <a:solidFill>
                  <a:srgbClr val="FFFFFF"/>
                </a:solidFill>
                <a:latin typeface="Georgia"/>
                <a:ea typeface="Georgia"/>
                <a:cs typeface="Georgia"/>
              </a:rPr>
              <a:t>And the LORD commanded the angel; and he put up his sword again into the sheath thereof.</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21:28  |  1 Chronicles 21:28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那時，大衛見耶和華在耶布斯人阿珥楠的禾場上應允了他，就在那裏獻祭。</a:t>
            </a:r>
          </a:p>
          <a:p xmlns:a="http://schemas.openxmlformats.org/drawingml/2006/main">
            <a:pPr algn="ctr">
              <a:buNone/>
            </a:pPr>
            <a:r>
              <a:rPr sz="2400">
                <a:solidFill>
                  <a:srgbClr val="FFFFFF"/>
                </a:solidFill>
                <a:latin typeface="Georgia"/>
                <a:ea typeface="Georgia"/>
                <a:cs typeface="Georgia"/>
              </a:rPr>
              <a:t>At that time when David saw that the LORD had answered him in the threshingfloor of Ornan the Jebusite, then he sacrificed there.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21:29  |  1 Chronicles 21:29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摩西在曠野所造之耶和華的帳幕和燔祭壇都在基遍的高處；</a:t>
            </a:r>
          </a:p>
          <a:p xmlns:a="http://schemas.openxmlformats.org/drawingml/2006/main">
            <a:pPr algn="ctr">
              <a:buNone/>
            </a:pPr>
            <a:r>
              <a:rPr sz="2100">
                <a:solidFill>
                  <a:srgbClr val="FFFFFF"/>
                </a:solidFill>
                <a:latin typeface="Georgia"/>
                <a:ea typeface="Georgia"/>
                <a:cs typeface="Georgia"/>
              </a:rPr>
              <a:t>For the tabernacle of the LORD, which Moses made in the wilderness, and the altar of the burnt offering, were at that season in the high place at Gibeon.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21:30  |  1 Chronicles 21:30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只是大衛不敢前去求問神，因為懼怕耶和華使者的刀。</a:t>
            </a:r>
          </a:p>
          <a:p xmlns:a="http://schemas.openxmlformats.org/drawingml/2006/main">
            <a:pPr algn="ctr">
              <a:buNone/>
            </a:pPr>
            <a:r>
              <a:rPr sz="2400">
                <a:solidFill>
                  <a:srgbClr val="FFFFFF"/>
                </a:solidFill>
                <a:latin typeface="Georgia"/>
                <a:ea typeface="Georgia"/>
                <a:cs typeface="Georgia"/>
              </a:rPr>
              <a:t>But David could not go before it to enquire of God: for he was afraid because of the sword of the angel of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2026-08-30T04:37:54.7160000Z</dcterms:created>
  <dcterms:modified xsi:type="dcterms:W3CDTF">2026-08-30T04:37:54.7160000Z</dcterms:modified>
</coreProperties>
</file>