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6bd00a971c4a2f" /><Relationship Type="http://schemas.openxmlformats.org/officeDocument/2006/relationships/extended-properties" Target="/docProps/app.xml" Id="R4ffd976e49a54dfc" /><Relationship Type="http://schemas.openxmlformats.org/officeDocument/2006/relationships/officeDocument" Target="/ppt/presentation.xml" Id="Rc985ce6a1a7245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d04dbadf04c486c"/>
  </p:sldMasterIdLst>
  <p:notesMasterIdLst>
    <p:notesMasterId xmlns:r="http://schemas.openxmlformats.org/officeDocument/2006/relationships" r:id="R2ba2acb1271e4d44"/>
  </p:notesMasterIdLst>
  <p:sldIdLst>
    <p:sldId xmlns:r="http://schemas.openxmlformats.org/officeDocument/2006/relationships" id="256" r:id="R94a956c38fc24e70"/>
    <p:sldId xmlns:r="http://schemas.openxmlformats.org/officeDocument/2006/relationships" id="257" r:id="Rf7cf7eb0ad014898"/>
    <p:sldId xmlns:r="http://schemas.openxmlformats.org/officeDocument/2006/relationships" id="258" r:id="R63e6f9c2621a44bc"/>
    <p:sldId xmlns:r="http://schemas.openxmlformats.org/officeDocument/2006/relationships" id="259" r:id="Rbc2a1ee95e5a4815"/>
    <p:sldId xmlns:r="http://schemas.openxmlformats.org/officeDocument/2006/relationships" id="260" r:id="R81ceffcd36184930"/>
    <p:sldId xmlns:r="http://schemas.openxmlformats.org/officeDocument/2006/relationships" id="261" r:id="R93ac77be63404bb0"/>
    <p:sldId xmlns:r="http://schemas.openxmlformats.org/officeDocument/2006/relationships" id="262" r:id="R73c3170ead5b4322"/>
    <p:sldId xmlns:r="http://schemas.openxmlformats.org/officeDocument/2006/relationships" id="263" r:id="R316acc4009244ec1"/>
    <p:sldId xmlns:r="http://schemas.openxmlformats.org/officeDocument/2006/relationships" id="264" r:id="R0642b0c69a4648a2"/>
    <p:sldId xmlns:r="http://schemas.openxmlformats.org/officeDocument/2006/relationships" id="265" r:id="Rb52a43e79fcd4b86"/>
    <p:sldId xmlns:r="http://schemas.openxmlformats.org/officeDocument/2006/relationships" id="266" r:id="R2b559ea0f73d488d"/>
    <p:sldId xmlns:r="http://schemas.openxmlformats.org/officeDocument/2006/relationships" id="267" r:id="R57691c01911d443d"/>
    <p:sldId xmlns:r="http://schemas.openxmlformats.org/officeDocument/2006/relationships" id="268" r:id="R09b4953b0ddb43d7"/>
    <p:sldId xmlns:r="http://schemas.openxmlformats.org/officeDocument/2006/relationships" id="269" r:id="R1881cd65086b4c6a"/>
    <p:sldId xmlns:r="http://schemas.openxmlformats.org/officeDocument/2006/relationships" id="270" r:id="R84d66fc4315a490f"/>
    <p:sldId xmlns:r="http://schemas.openxmlformats.org/officeDocument/2006/relationships" id="271" r:id="R438465bdd7b240d5"/>
    <p:sldId xmlns:r="http://schemas.openxmlformats.org/officeDocument/2006/relationships" id="272" r:id="R6c908bff339648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fe5bef313a46c9" /><Relationship Type="http://schemas.openxmlformats.org/officeDocument/2006/relationships/slideMaster" Target="/ppt/slideMasters/slideMaster1.xml" Id="Rcd04dbadf04c486c" /><Relationship Type="http://schemas.openxmlformats.org/officeDocument/2006/relationships/notesMaster" Target="/ppt/notesMasters/notesMaster1.xml" Id="R2ba2acb1271e4d44" /><Relationship Type="http://schemas.openxmlformats.org/officeDocument/2006/relationships/presProps" Target="/ppt/presProps.xml" Id="R44fbcd2054e541b8" /><Relationship Type="http://schemas.openxmlformats.org/officeDocument/2006/relationships/tableStyles" Target="/ppt/tableStyles.xml" Id="Rf9d7e70be33f4721" /><Relationship Type="http://schemas.openxmlformats.org/officeDocument/2006/relationships/slide" Target="/ppt/slides/slide1.xml" Id="R94a956c38fc24e70" /><Relationship Type="http://schemas.openxmlformats.org/officeDocument/2006/relationships/slide" Target="/ppt/slides/slide2.xml" Id="Rf7cf7eb0ad014898" /><Relationship Type="http://schemas.openxmlformats.org/officeDocument/2006/relationships/slide" Target="/ppt/slides/slide3.xml" Id="R63e6f9c2621a44bc" /><Relationship Type="http://schemas.openxmlformats.org/officeDocument/2006/relationships/slide" Target="/ppt/slides/slide4.xml" Id="Rbc2a1ee95e5a4815" /><Relationship Type="http://schemas.openxmlformats.org/officeDocument/2006/relationships/slide" Target="/ppt/slides/slide5.xml" Id="R81ceffcd36184930" /><Relationship Type="http://schemas.openxmlformats.org/officeDocument/2006/relationships/slide" Target="/ppt/slides/slide6.xml" Id="R93ac77be63404bb0" /><Relationship Type="http://schemas.openxmlformats.org/officeDocument/2006/relationships/slide" Target="/ppt/slides/slide7.xml" Id="R73c3170ead5b4322" /><Relationship Type="http://schemas.openxmlformats.org/officeDocument/2006/relationships/slide" Target="/ppt/slides/slide8.xml" Id="R316acc4009244ec1" /><Relationship Type="http://schemas.openxmlformats.org/officeDocument/2006/relationships/slide" Target="/ppt/slides/slide9.xml" Id="R0642b0c69a4648a2" /><Relationship Type="http://schemas.openxmlformats.org/officeDocument/2006/relationships/slide" Target="/ppt/slides/slide10.xml" Id="Rb52a43e79fcd4b86" /><Relationship Type="http://schemas.openxmlformats.org/officeDocument/2006/relationships/slide" Target="/ppt/slides/slide11.xml" Id="R2b559ea0f73d488d" /><Relationship Type="http://schemas.openxmlformats.org/officeDocument/2006/relationships/slide" Target="/ppt/slides/slide12.xml" Id="R57691c01911d443d" /><Relationship Type="http://schemas.openxmlformats.org/officeDocument/2006/relationships/slide" Target="/ppt/slides/slide13.xml" Id="R09b4953b0ddb43d7" /><Relationship Type="http://schemas.openxmlformats.org/officeDocument/2006/relationships/slide" Target="/ppt/slides/slide14.xml" Id="R1881cd65086b4c6a" /><Relationship Type="http://schemas.openxmlformats.org/officeDocument/2006/relationships/slide" Target="/ppt/slides/slide15.xml" Id="R84d66fc4315a490f" /><Relationship Type="http://schemas.openxmlformats.org/officeDocument/2006/relationships/slide" Target="/ppt/slides/slide16.xml" Id="R438465bdd7b240d5" /><Relationship Type="http://schemas.openxmlformats.org/officeDocument/2006/relationships/slide" Target="/ppt/slides/slide17.xml" Id="R6c908bff339648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be528d962940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dc0c5457ee4aa9" /><Relationship Type="http://schemas.openxmlformats.org/officeDocument/2006/relationships/notesMaster" Target="/ppt/notesMasters/notesMaster1.xml" Id="Rcb9ab001c4b242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aac1c172444009" /><Relationship Type="http://schemas.openxmlformats.org/officeDocument/2006/relationships/notesMaster" Target="/ppt/notesMasters/notesMaster1.xml" Id="R61af56271f2542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80b51076f1f4bb3" /><Relationship Type="http://schemas.openxmlformats.org/officeDocument/2006/relationships/notesMaster" Target="/ppt/notesMasters/notesMaster1.xml" Id="R3128e020426247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eb40b1d0344b27" /><Relationship Type="http://schemas.openxmlformats.org/officeDocument/2006/relationships/notesMaster" Target="/ppt/notesMasters/notesMaster1.xml" Id="R7c57ac811ecf42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c6201338014bb7" /><Relationship Type="http://schemas.openxmlformats.org/officeDocument/2006/relationships/notesMaster" Target="/ppt/notesMasters/notesMaster1.xml" Id="Ra1335756d31b41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72c6a0ed9c4346" /><Relationship Type="http://schemas.openxmlformats.org/officeDocument/2006/relationships/notesMaster" Target="/ppt/notesMasters/notesMaster1.xml" Id="R497a24df0c3242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3584260c1c48b9" /><Relationship Type="http://schemas.openxmlformats.org/officeDocument/2006/relationships/notesMaster" Target="/ppt/notesMasters/notesMaster1.xml" Id="R3026a097cd2f43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3158aeec1c499e" /><Relationship Type="http://schemas.openxmlformats.org/officeDocument/2006/relationships/notesMaster" Target="/ppt/notesMasters/notesMaster1.xml" Id="R2da2e615a8c54a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c094e2883a4861" /><Relationship Type="http://schemas.openxmlformats.org/officeDocument/2006/relationships/notesMaster" Target="/ppt/notesMasters/notesMaster1.xml" Id="R391a9885923c4c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f00825b2b14bdf" /><Relationship Type="http://schemas.openxmlformats.org/officeDocument/2006/relationships/notesMaster" Target="/ppt/notesMasters/notesMaster1.xml" Id="R3dcf6ad993854a6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e5aa90546b44cd" /><Relationship Type="http://schemas.openxmlformats.org/officeDocument/2006/relationships/notesMaster" Target="/ppt/notesMasters/notesMaster1.xml" Id="R41a0807698cb458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59b2df6bf084407" /><Relationship Type="http://schemas.openxmlformats.org/officeDocument/2006/relationships/notesMaster" Target="/ppt/notesMasters/notesMaster1.xml" Id="Rf57d310e624f456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f55712afa2e47cf" /><Relationship Type="http://schemas.openxmlformats.org/officeDocument/2006/relationships/notesMaster" Target="/ppt/notesMasters/notesMaster1.xml" Id="Ra646d2294f3a4a2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f647f29064e449b" /><Relationship Type="http://schemas.openxmlformats.org/officeDocument/2006/relationships/notesMaster" Target="/ppt/notesMasters/notesMaster1.xml" Id="Rd85c6057d05d4c0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27a6a4bb6e349ce" /><Relationship Type="http://schemas.openxmlformats.org/officeDocument/2006/relationships/notesMaster" Target="/ppt/notesMasters/notesMaster1.xml" Id="R5c484515d1a84d9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f25ca2e840941d2" /><Relationship Type="http://schemas.openxmlformats.org/officeDocument/2006/relationships/notesMaster" Target="/ppt/notesMasters/notesMaster1.xml" Id="R44fc1e0713ee49f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5fe77ae882b48f8" /><Relationship Type="http://schemas.openxmlformats.org/officeDocument/2006/relationships/notesMaster" Target="/ppt/notesMasters/notesMaster1.xml" Id="Rd4b0fc0c946d46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d637d894ba4d89" /><Relationship Type="http://schemas.openxmlformats.org/officeDocument/2006/relationships/image" Target="/ppt/media/image.png" Id="R5de318724db745e8" /><Relationship Type="http://schemas.openxmlformats.org/officeDocument/2006/relationships/image" Target="/ppt/media/image2.png" Id="R01b3c837383a4b29" /><Relationship Type="http://schemas.openxmlformats.org/officeDocument/2006/relationships/image" Target="/ppt/media/image.jpeg" Id="R6b1c50d1fe274ad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7f3bc9794242f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de318724db745e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1b3c837383a4b2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1c50d1fe274ad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3431e94f054445" /><Relationship Type="http://schemas.openxmlformats.org/officeDocument/2006/relationships/slideLayout" Target="/ppt/slideLayouts/slideLayout1.xml" Id="Re5f9211effbe4ddc" /><Relationship Type="http://schemas.openxmlformats.org/officeDocument/2006/relationships/slideLayout" Target="/ppt/slideLayouts/slideLayout2.xml" Id="R92be7d80b0b444e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f9211effbe4ddc"/>
    <p:sldLayoutId xmlns:r="http://schemas.openxmlformats.org/officeDocument/2006/relationships" id="2147483650" r:id="R92be7d80b0b444e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74c3e3f0034d2f" /><Relationship Type="http://schemas.openxmlformats.org/officeDocument/2006/relationships/notesSlide" Target="/ppt/notesSlides/notesSlide1.xml" Id="R35cedf83716549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873b61a2ef419f" /><Relationship Type="http://schemas.openxmlformats.org/officeDocument/2006/relationships/notesSlide" Target="/ppt/notesSlides/notesSlide2.xml" Id="R3e4c8fe25e2b45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e4d4f28fad4876" /><Relationship Type="http://schemas.openxmlformats.org/officeDocument/2006/relationships/notesSlide" Target="/ppt/notesSlides/notesSlide3.xml" Id="R03a79b84eae24b6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e92f8573dd461a" /><Relationship Type="http://schemas.openxmlformats.org/officeDocument/2006/relationships/notesSlide" Target="/ppt/notesSlides/notesSlide4.xml" Id="R9ef6e7c7184446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0f5edb324444fe" /><Relationship Type="http://schemas.openxmlformats.org/officeDocument/2006/relationships/notesSlide" Target="/ppt/notesSlides/notesSlide5.xml" Id="Reb92e3c1f4a342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d07fccdc064935" /><Relationship Type="http://schemas.openxmlformats.org/officeDocument/2006/relationships/notesSlide" Target="/ppt/notesSlides/notesSlide6.xml" Id="R5103924e55994e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a8bf74b92d46d6" /><Relationship Type="http://schemas.openxmlformats.org/officeDocument/2006/relationships/notesSlide" Target="/ppt/notesSlides/notesSlide7.xml" Id="Redf63dc8e92745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2433fab9574570" /><Relationship Type="http://schemas.openxmlformats.org/officeDocument/2006/relationships/notesSlide" Target="/ppt/notesSlides/notesSlide8.xml" Id="Rb9816468ed924f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84cf79d91c45d8" /><Relationship Type="http://schemas.openxmlformats.org/officeDocument/2006/relationships/notesSlide" Target="/ppt/notesSlides/notesSlide9.xml" Id="R16d435ee264e4b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2326ccf2e94e35" /><Relationship Type="http://schemas.openxmlformats.org/officeDocument/2006/relationships/notesSlide" Target="/ppt/notesSlides/notesSlide10.xml" Id="R9e43c670838e44b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3c6362d2c34918" /><Relationship Type="http://schemas.openxmlformats.org/officeDocument/2006/relationships/notesSlide" Target="/ppt/notesSlides/notesSlide11.xml" Id="R1c241dd4ea01470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15b8a256844a7d" /><Relationship Type="http://schemas.openxmlformats.org/officeDocument/2006/relationships/notesSlide" Target="/ppt/notesSlides/notesSlide12.xml" Id="R0df14d32bb9d45a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716e7d3e3a44df" /><Relationship Type="http://schemas.openxmlformats.org/officeDocument/2006/relationships/notesSlide" Target="/ppt/notesSlides/notesSlide13.xml" Id="Rab9aba72465e4fb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6cb836615c4f1a" /><Relationship Type="http://schemas.openxmlformats.org/officeDocument/2006/relationships/notesSlide" Target="/ppt/notesSlides/notesSlide14.xml" Id="R2972b926416c405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54d41048ad4af8" /><Relationship Type="http://schemas.openxmlformats.org/officeDocument/2006/relationships/notesSlide" Target="/ppt/notesSlides/notesSlide15.xml" Id="R265c13eeda7a451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2c3e00e7f44b69" /><Relationship Type="http://schemas.openxmlformats.org/officeDocument/2006/relationships/notesSlide" Target="/ppt/notesSlides/notesSlide16.xml" Id="Rd603d11e27fe431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ca038b4cf94b6f" /><Relationship Type="http://schemas.openxmlformats.org/officeDocument/2006/relationships/notesSlide" Target="/ppt/notesSlides/notesSlide17.xml" Id="R2a3c991d21224ee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Song of Solomon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4:1  |  Song of Solomon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我的佳偶，你甚美麗！你甚美麗！ 你的眼在帕子內[好像]鴿子眼。 你的頭髮如同山羊群臥在基列山旁。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thou art fair, my love; behold, thou art fair; thou hast doves’ eyes within thy locks: thy hair is as a flock of goats, that appear from mount Gilead.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4:2  |  Song of Solomon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你的牙齒如[新]剪毛的一群[母]羊， 洗淨上來，個個都有雙生， 沒有一隻喪掉子的。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teeth are like a flock of sheep that are even shorn, which came up from the washing; whereof every one bear twins, and none is barren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4:3  |  Song of Solomon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你的唇好像一條朱紅線； 你的嘴也秀美。 你的兩太陽在帕子內， 如同一塊石榴。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lips are like a thread of scarlet, and thy speech is comely: thy temples are like a piece of a pomegranate within thy locks.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4:4  |  Song of Solomon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你的頸項好像大衛建造收藏軍器的高臺， 其上懸掛一千盾牌， 都是勇士的籐牌。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neck is like the tower of David builded for an armoury, whereon there hang a thousand bucklers, all shields of mighty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4:5  |  Song of Solomon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你的兩乳好像百合花中吃草的一對小鹿， 就是母鹿雙生的。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two breasts are like two young roes that are twins, which feed among the lilies.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4:6  |  Song of Solomon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我要往沒藥山和乳香岡去， 直等到天起涼風、 日影飛去的時候[回來]。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Until the day break, and the shadows flee away, I will get me to the mountain of myrrh, and to the hill of frankincense.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4:7  |  Song of Solomon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我的佳偶，你全然美麗， 毫無瑕疵！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all fair, my love; there is no spot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4:8  |  Song of Solomon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我的新婦，求你與我一同離開黎巴嫩， 與我一同離開黎巴嫩。 從亞瑪拿頂， 從示尼珥與黑門頂， 從有獅子的洞， 從有豹子的山往下觀看。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 with me from Lebanon, my spouse, with me from Lebanon: look from the top of Amana, from the top of Shenir and Hermon, from the lions’ dens, from the mountains of the leopards.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4:9  |  Song of Solomon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我妹子，我新婦， 你奪了我的心。 你用眼一看， 用你項上的一條[金]鍊， 奪了我的心！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ravished my heart, my sister, my spouse; thou hast ravished my heart with one of thine eyes, with one chain of thy neck.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4:10  |  Song of Solomon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我妹子，我新婦， 你的愛情何其美！ 你的愛情比酒更美！ 你膏油的香氣勝過一切香品！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fair is thy love, my sister, my spouse! how much better is thy love than wine! and the smell of thine ointments than all spices!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4:11  |  Song of Solomon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我新婦，你的嘴唇滴蜜， 好像蜂房滴蜜； 你的舌下有蜜，有奶。 你衣服的香氣如黎巴嫩的香氣。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lips, O my spouse, drop as the honeycomb: honey and milk are under thy tongue; and the smell of thy garments is like the smell of Lebanon.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4:12  |  Song of Solomon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我妹子，我新婦， 乃是關鎖的園， 禁閉的井，封閉的泉源。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garden inclosed is my sister, my spouse; a spring shut up, a fountain sealed.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4:13  |  Song of Solomon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你園內所種的結了石榴， 有佳美的果子， 並鳳仙花與哪噠樹。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plants are an orchard of pomegranates, with pleasant fruits; camphire, with spikenard,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4:14  |  Song of Solomon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有哪噠和番紅花， 菖蒲和桂樹， 並各樣乳香木、沒藥、沉香， 與一切上等的果品。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Spikenard and saffron; calamus and cinnamon, with all trees of frankincense; myrrh and aloes, with all the chief spices: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4:15  |  Song of Solomon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你是園中的泉，活水的井， 從黎巴嫩流下來的溪水。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fountain of gardens, a well of living waters, and streams from Lebanon.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4:16  |  Song of Solomon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北風啊，興起！ 南風啊，吹來！ 吹在我的園內， 使其中的香氣發出來。 願我的良人進入自己園裏， 吃他佳美的果子。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Awake, O north wind; and come, thou south; blow upon my garden, that the spices thereof may flow out. Let my beloved come into his garden, and eat his pleasant fruits.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2026-08-30T04:07:01.8600000Z</dcterms:created>
  <dcterms:modified xsi:type="dcterms:W3CDTF">2026-08-30T04:07:01.8600000Z</dcterms:modified>
</coreProperties>
</file>