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7064e4cc101497a" /><Relationship Type="http://schemas.openxmlformats.org/officeDocument/2006/relationships/extended-properties" Target="/docProps/app.xml" Id="R852c4073c02347d2" /><Relationship Type="http://schemas.openxmlformats.org/officeDocument/2006/relationships/officeDocument" Target="/ppt/presentation.xml" Id="R003cab0e4073436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af5c77eb12f492f"/>
  </p:sldMasterIdLst>
  <p:notesMasterIdLst>
    <p:notesMasterId xmlns:r="http://schemas.openxmlformats.org/officeDocument/2006/relationships" r:id="Ra5893fd24d624d97"/>
  </p:notesMasterIdLst>
  <p:sldIdLst>
    <p:sldId xmlns:r="http://schemas.openxmlformats.org/officeDocument/2006/relationships" id="256" r:id="R0fc293da0e5548ce"/>
    <p:sldId xmlns:r="http://schemas.openxmlformats.org/officeDocument/2006/relationships" id="257" r:id="Rf7fd2c04d6e24c2b"/>
    <p:sldId xmlns:r="http://schemas.openxmlformats.org/officeDocument/2006/relationships" id="258" r:id="Rede97a6254b24244"/>
    <p:sldId xmlns:r="http://schemas.openxmlformats.org/officeDocument/2006/relationships" id="259" r:id="R13ddeef8a44e4ea4"/>
    <p:sldId xmlns:r="http://schemas.openxmlformats.org/officeDocument/2006/relationships" id="260" r:id="R592fba0122ee4dd0"/>
    <p:sldId xmlns:r="http://schemas.openxmlformats.org/officeDocument/2006/relationships" id="261" r:id="Rea70a91e5ea74984"/>
    <p:sldId xmlns:r="http://schemas.openxmlformats.org/officeDocument/2006/relationships" id="262" r:id="R1e80204370b74110"/>
    <p:sldId xmlns:r="http://schemas.openxmlformats.org/officeDocument/2006/relationships" id="263" r:id="Rfa3f964d495648c4"/>
    <p:sldId xmlns:r="http://schemas.openxmlformats.org/officeDocument/2006/relationships" id="264" r:id="R9e2fa86451ef48a8"/>
    <p:sldId xmlns:r="http://schemas.openxmlformats.org/officeDocument/2006/relationships" id="265" r:id="Rd63152601a8b4954"/>
    <p:sldId xmlns:r="http://schemas.openxmlformats.org/officeDocument/2006/relationships" id="266" r:id="R7d9179ead05c426b"/>
    <p:sldId xmlns:r="http://schemas.openxmlformats.org/officeDocument/2006/relationships" id="267" r:id="R7971760c89db4990"/>
    <p:sldId xmlns:r="http://schemas.openxmlformats.org/officeDocument/2006/relationships" id="268" r:id="R58a586da04934df9"/>
    <p:sldId xmlns:r="http://schemas.openxmlformats.org/officeDocument/2006/relationships" id="269" r:id="Rb80e2294d99b4a3b"/>
    <p:sldId xmlns:r="http://schemas.openxmlformats.org/officeDocument/2006/relationships" id="270" r:id="R02c1114d543249f7"/>
    <p:sldId xmlns:r="http://schemas.openxmlformats.org/officeDocument/2006/relationships" id="271" r:id="R155be00c211e472e"/>
    <p:sldId xmlns:r="http://schemas.openxmlformats.org/officeDocument/2006/relationships" id="272" r:id="R46fd642d6c494a28"/>
    <p:sldId xmlns:r="http://schemas.openxmlformats.org/officeDocument/2006/relationships" id="273" r:id="R6556fc593f154bd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88564c9bf74f26" /><Relationship Type="http://schemas.openxmlformats.org/officeDocument/2006/relationships/slideMaster" Target="/ppt/slideMasters/slideMaster1.xml" Id="R9af5c77eb12f492f" /><Relationship Type="http://schemas.openxmlformats.org/officeDocument/2006/relationships/notesMaster" Target="/ppt/notesMasters/notesMaster1.xml" Id="Ra5893fd24d624d97" /><Relationship Type="http://schemas.openxmlformats.org/officeDocument/2006/relationships/presProps" Target="/ppt/presProps.xml" Id="R312bb873b9c84716" /><Relationship Type="http://schemas.openxmlformats.org/officeDocument/2006/relationships/tableStyles" Target="/ppt/tableStyles.xml" Id="R0a67e21d9c0f4a9b" /><Relationship Type="http://schemas.openxmlformats.org/officeDocument/2006/relationships/slide" Target="/ppt/slides/slide1.xml" Id="R0fc293da0e5548ce" /><Relationship Type="http://schemas.openxmlformats.org/officeDocument/2006/relationships/slide" Target="/ppt/slides/slide2.xml" Id="Rf7fd2c04d6e24c2b" /><Relationship Type="http://schemas.openxmlformats.org/officeDocument/2006/relationships/slide" Target="/ppt/slides/slide3.xml" Id="Rede97a6254b24244" /><Relationship Type="http://schemas.openxmlformats.org/officeDocument/2006/relationships/slide" Target="/ppt/slides/slide4.xml" Id="R13ddeef8a44e4ea4" /><Relationship Type="http://schemas.openxmlformats.org/officeDocument/2006/relationships/slide" Target="/ppt/slides/slide5.xml" Id="R592fba0122ee4dd0" /><Relationship Type="http://schemas.openxmlformats.org/officeDocument/2006/relationships/slide" Target="/ppt/slides/slide6.xml" Id="Rea70a91e5ea74984" /><Relationship Type="http://schemas.openxmlformats.org/officeDocument/2006/relationships/slide" Target="/ppt/slides/slide7.xml" Id="R1e80204370b74110" /><Relationship Type="http://schemas.openxmlformats.org/officeDocument/2006/relationships/slide" Target="/ppt/slides/slide8.xml" Id="Rfa3f964d495648c4" /><Relationship Type="http://schemas.openxmlformats.org/officeDocument/2006/relationships/slide" Target="/ppt/slides/slide9.xml" Id="R9e2fa86451ef48a8" /><Relationship Type="http://schemas.openxmlformats.org/officeDocument/2006/relationships/slide" Target="/ppt/slides/slide10.xml" Id="Rd63152601a8b4954" /><Relationship Type="http://schemas.openxmlformats.org/officeDocument/2006/relationships/slide" Target="/ppt/slides/slide11.xml" Id="R7d9179ead05c426b" /><Relationship Type="http://schemas.openxmlformats.org/officeDocument/2006/relationships/slide" Target="/ppt/slides/slide12.xml" Id="R7971760c89db4990" /><Relationship Type="http://schemas.openxmlformats.org/officeDocument/2006/relationships/slide" Target="/ppt/slides/slide13.xml" Id="R58a586da04934df9" /><Relationship Type="http://schemas.openxmlformats.org/officeDocument/2006/relationships/slide" Target="/ppt/slides/slide14.xml" Id="Rb80e2294d99b4a3b" /><Relationship Type="http://schemas.openxmlformats.org/officeDocument/2006/relationships/slide" Target="/ppt/slides/slide15.xml" Id="R02c1114d543249f7" /><Relationship Type="http://schemas.openxmlformats.org/officeDocument/2006/relationships/slide" Target="/ppt/slides/slide16.xml" Id="R155be00c211e472e" /><Relationship Type="http://schemas.openxmlformats.org/officeDocument/2006/relationships/slide" Target="/ppt/slides/slide17.xml" Id="R46fd642d6c494a28" /><Relationship Type="http://schemas.openxmlformats.org/officeDocument/2006/relationships/slide" Target="/ppt/slides/slide18.xml" Id="R6556fc593f154b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1923eed77149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b19e058730d405d" /><Relationship Type="http://schemas.openxmlformats.org/officeDocument/2006/relationships/notesMaster" Target="/ppt/notesMasters/notesMaster1.xml" Id="Ra5178df53f094a8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1275d07668b48ed" /><Relationship Type="http://schemas.openxmlformats.org/officeDocument/2006/relationships/notesMaster" Target="/ppt/notesMasters/notesMaster1.xml" Id="R32e570d7a21a4f9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759243603294bdd" /><Relationship Type="http://schemas.openxmlformats.org/officeDocument/2006/relationships/notesMaster" Target="/ppt/notesMasters/notesMaster1.xml" Id="Rd763d2b3d3ed431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123ffce88c54959" /><Relationship Type="http://schemas.openxmlformats.org/officeDocument/2006/relationships/notesMaster" Target="/ppt/notesMasters/notesMaster1.xml" Id="Reb80947934484f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924f973ed824b2b" /><Relationship Type="http://schemas.openxmlformats.org/officeDocument/2006/relationships/notesMaster" Target="/ppt/notesMasters/notesMaster1.xml" Id="R06076014cf2b49b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42fca9e1ba74508" /><Relationship Type="http://schemas.openxmlformats.org/officeDocument/2006/relationships/notesMaster" Target="/ppt/notesMasters/notesMaster1.xml" Id="R7b821274cba046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ba60219d0e4487c" /><Relationship Type="http://schemas.openxmlformats.org/officeDocument/2006/relationships/notesMaster" Target="/ppt/notesMasters/notesMaster1.xml" Id="Rb59575b3843a42c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8add4f904a04649" /><Relationship Type="http://schemas.openxmlformats.org/officeDocument/2006/relationships/notesMaster" Target="/ppt/notesMasters/notesMaster1.xml" Id="R56be18605de240d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634a426dbfb4fb0" /><Relationship Type="http://schemas.openxmlformats.org/officeDocument/2006/relationships/notesMaster" Target="/ppt/notesMasters/notesMaster1.xml" Id="Rafcf849e150a47b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37b43f2363f417e" /><Relationship Type="http://schemas.openxmlformats.org/officeDocument/2006/relationships/notesMaster" Target="/ppt/notesMasters/notesMaster1.xml" Id="Re25b65983527425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2419ec9745e4923" /><Relationship Type="http://schemas.openxmlformats.org/officeDocument/2006/relationships/notesMaster" Target="/ppt/notesMasters/notesMaster1.xml" Id="Rc947c3da0c39430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f3a1030113e4ef5" /><Relationship Type="http://schemas.openxmlformats.org/officeDocument/2006/relationships/notesMaster" Target="/ppt/notesMasters/notesMaster1.xml" Id="R04f70ac7790448f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df4c2f1c66f43d8" /><Relationship Type="http://schemas.openxmlformats.org/officeDocument/2006/relationships/notesMaster" Target="/ppt/notesMasters/notesMaster1.xml" Id="R1a32efd3c667408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8b2f6ba3ef9454d" /><Relationship Type="http://schemas.openxmlformats.org/officeDocument/2006/relationships/notesMaster" Target="/ppt/notesMasters/notesMaster1.xml" Id="Rdc4504df26db492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6bc2ed190334f33" /><Relationship Type="http://schemas.openxmlformats.org/officeDocument/2006/relationships/notesMaster" Target="/ppt/notesMasters/notesMaster1.xml" Id="R0199e90419b049d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c8c72cad88e42ec" /><Relationship Type="http://schemas.openxmlformats.org/officeDocument/2006/relationships/notesMaster" Target="/ppt/notesMasters/notesMaster1.xml" Id="R13c54ce30e0e4fb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eec9774e60945c1" /><Relationship Type="http://schemas.openxmlformats.org/officeDocument/2006/relationships/notesMaster" Target="/ppt/notesMasters/notesMaster1.xml" Id="R52ef174dc25a479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ba1a6bf998e48fe" /><Relationship Type="http://schemas.openxmlformats.org/officeDocument/2006/relationships/notesMaster" Target="/ppt/notesMasters/notesMaster1.xml" Id="R5b0980e2223047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b92ea5432f447d" /><Relationship Type="http://schemas.openxmlformats.org/officeDocument/2006/relationships/image" Target="/ppt/media/image.png" Id="R4b25b7a75b794552" /><Relationship Type="http://schemas.openxmlformats.org/officeDocument/2006/relationships/image" Target="/ppt/media/image2.png" Id="R9340f2aac6634ce0" /><Relationship Type="http://schemas.openxmlformats.org/officeDocument/2006/relationships/image" Target="/ppt/media/image.jpeg" Id="Ra21341e5c7b24a0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8d2ece132a492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b25b7a75b79455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340f2aac6634ce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1341e5c7b24a0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e45c7de90954f29" /><Relationship Type="http://schemas.openxmlformats.org/officeDocument/2006/relationships/slideLayout" Target="/ppt/slideLayouts/slideLayout1.xml" Id="R2495568cc74d46cf" /><Relationship Type="http://schemas.openxmlformats.org/officeDocument/2006/relationships/slideLayout" Target="/ppt/slideLayouts/slideLayout2.xml" Id="Rc76be06cde26491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495568cc74d46cf"/>
    <p:sldLayoutId xmlns:r="http://schemas.openxmlformats.org/officeDocument/2006/relationships" id="2147483650" r:id="Rc76be06cde26491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c761dd7e8d4f00" /><Relationship Type="http://schemas.openxmlformats.org/officeDocument/2006/relationships/notesSlide" Target="/ppt/notesSlides/notesSlide1.xml" Id="Rd29593041e2f4a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8b01ea22b14dc5" /><Relationship Type="http://schemas.openxmlformats.org/officeDocument/2006/relationships/notesSlide" Target="/ppt/notesSlides/notesSlide2.xml" Id="R081a355c1ffd414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285f0d3a9940a0" /><Relationship Type="http://schemas.openxmlformats.org/officeDocument/2006/relationships/notesSlide" Target="/ppt/notesSlides/notesSlide3.xml" Id="R906213568f84423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81eaa80a1547a2" /><Relationship Type="http://schemas.openxmlformats.org/officeDocument/2006/relationships/notesSlide" Target="/ppt/notesSlides/notesSlide4.xml" Id="Rf5ffdbcf8b954a1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c8dad3c52f4f87" /><Relationship Type="http://schemas.openxmlformats.org/officeDocument/2006/relationships/notesSlide" Target="/ppt/notesSlides/notesSlide5.xml" Id="R7944bb9120ac487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8efd37a6b24b21" /><Relationship Type="http://schemas.openxmlformats.org/officeDocument/2006/relationships/notesSlide" Target="/ppt/notesSlides/notesSlide6.xml" Id="Rbd55a6ea324a4bb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3576b171484bea" /><Relationship Type="http://schemas.openxmlformats.org/officeDocument/2006/relationships/notesSlide" Target="/ppt/notesSlides/notesSlide7.xml" Id="R6329fb3b448a480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72bfda4dc047c4" /><Relationship Type="http://schemas.openxmlformats.org/officeDocument/2006/relationships/notesSlide" Target="/ppt/notesSlides/notesSlide8.xml" Id="Rb1d595759c774ae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904d23429e4ab8" /><Relationship Type="http://schemas.openxmlformats.org/officeDocument/2006/relationships/notesSlide" Target="/ppt/notesSlides/notesSlide9.xml" Id="R7b9ba809637340d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dcc8fc796c4861" /><Relationship Type="http://schemas.openxmlformats.org/officeDocument/2006/relationships/notesSlide" Target="/ppt/notesSlides/notesSlide10.xml" Id="R5e0234db8984472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88bcc0e72b462f" /><Relationship Type="http://schemas.openxmlformats.org/officeDocument/2006/relationships/notesSlide" Target="/ppt/notesSlides/notesSlide11.xml" Id="R8175c816bf6f498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72f1e6288641e3" /><Relationship Type="http://schemas.openxmlformats.org/officeDocument/2006/relationships/notesSlide" Target="/ppt/notesSlides/notesSlide12.xml" Id="Rff2b1a610de6453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e9fd0ad9354919" /><Relationship Type="http://schemas.openxmlformats.org/officeDocument/2006/relationships/notesSlide" Target="/ppt/notesSlides/notesSlide13.xml" Id="Rc807790dd7c8418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f32b9a1e2e4724" /><Relationship Type="http://schemas.openxmlformats.org/officeDocument/2006/relationships/notesSlide" Target="/ppt/notesSlides/notesSlide14.xml" Id="Rbf9cdc0a13c44c8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4fd5a374344570" /><Relationship Type="http://schemas.openxmlformats.org/officeDocument/2006/relationships/notesSlide" Target="/ppt/notesSlides/notesSlide15.xml" Id="R2106b8d7671749b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4a117c5fa64693" /><Relationship Type="http://schemas.openxmlformats.org/officeDocument/2006/relationships/notesSlide" Target="/ppt/notesSlides/notesSlide16.xml" Id="Rbf3428e31b3849e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9ac3854c924854" /><Relationship Type="http://schemas.openxmlformats.org/officeDocument/2006/relationships/notesSlide" Target="/ppt/notesSlides/notesSlide17.xml" Id="Raac39dfda2fd4f9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b884b7bc0c4042" /><Relationship Type="http://schemas.openxmlformats.org/officeDocument/2006/relationships/notesSlide" Target="/ppt/notesSlides/notesSlide18.xml" Id="Rc83cff92901b466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阿摩司書第7章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Amos 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7:1  |  Amos 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主耶和華指示我一件事：為王割菜之後，菜又發生；剛發生的時候，主造蝗蟲。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hath the Lord GOD shewed unto me; and, behold, he formed grasshoppers in the beginning of the shooting up of the latter growth; and, lo, it was the latter growth after the king’s mowings.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7:2  |  Amos 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蝗蟲吃盡那地的青物，我就說：「主耶和華啊，求你赦免；因為雅各微弱，他怎能站立得住呢？」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that when they had made an end of eating the grass of the land, then I said, O Lord GOD, forgive, I beseech thee: by whom shall Jacob arise? for he is small.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7:3  |  Amos 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耶和華就後悔說：「這災可以免了。」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repented for this: It shall not be,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7:4  |  Amos 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主耶和華又指示我一件事：他命火來懲罰以色列，火就吞滅深淵，險些將地燒滅。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hath the Lord GOD shewed unto me: and, behold, the Lord GOD called to contend by fire, and it devoured the great deep, and did eat up a part.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7:5  |  Amos 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我就說：「主耶和華啊，求你止息；因為雅各微弱，他怎能站立得住呢？」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I, O Lord GOD, cease, I beseech thee: by whom shall Jacob arise? for he is small.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7:6  |  Amos 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耶和華就後悔說：「這災也可免了。」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repented for this: This also shall not be, saith the Lord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7:7  |  Amos 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他又指示我一件事：有一道牆是按準繩建築的，主手拿準繩站在其上。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he shewed me: and, behold, the Lord stood upon a wall made by a plumbline, with a plumbline in his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7:8  |  Amos 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耶和華對我說：「阿摩司啊，你看見甚麼？」我說：「看見準繩。」主說：「我要吊起準繩在我民以色列中，我必不再寬恕他們。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said unto me, Amos, what seest thou? And I said, A plumbline. Then said the Lord, Behold, I will set a plumbline in the midst of my people Israel: I will not again pass by them any more: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7:9  |  Amos 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以撒的邱壇必然淒涼；以色列的聖所必然荒廢。我必興起，用刀攻擊耶羅波安的家。」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high places of Isaac shall be desolate, and the sanctuaries of Israel shall be laid waste; and I will rise against the house of Jeroboam with the sword.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7:10  |  Amos 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伯特利的祭司亞瑪謝打發人到以色列王耶羅波安那裏，說：「阿摩司在以色列家中圖謀背叛你；他所說的一切話，這國擔當不起；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Amaziah the priest of Beth-el sent to Jeroboam king of Israel, saying, Amos hath conspired against thee in the midst of the house of Israel: the land is not able to bear all his words.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7:11  |  Amos 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因為阿摩司如此說：『耶羅波安必被刀殺；以色列民定被擄去離開本地。』」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thus Amos saith, Jeroboam shall die by the sword, and Israel shall surely be led away captive out of their own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7:12  |  Amos 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亞瑪謝又對阿摩司說：「你這先見哪，要逃往猶大地去，在那裏糊口，在那裏說預言，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Amaziah said unto Amos, O thou seer, go, flee thee away into the land of Judah, and there eat bread, and prophesy there: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7:13  |  Amos 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卻不要在伯特利再說預言；因為這裏有王的聖所，有王的宮殿。」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prophesy not again any more at Beth-el: for it is the king’s chapel, and it is the king’s court.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7:14  |  Amos 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阿摩司對亞瑪謝說：「我原不是先知，也不是先知的門徒。我是牧人，又是修理桑樹的。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answered Amos, and said to Amaziah, I was no prophet, neither was I a prophet’s son; but I was an herdman, and a gatherer of sycomore fruit: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7:15  |  Amos 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耶和華選召我，使我不跟從羊群，對我說：『你去向我民以色列說預言。』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took me as I followed the flock, and the LORD said unto me, Go, prophesy unto my people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7:16  |  Amos 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亞瑪謝啊，現在你要聽耶和華的話。你說：『不要向以色列說預言，也不要向以撒家滴下[預言]。』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therefore hear thou the word of the LORD: Thou sayest, Prophesy not against Israel, and drop not thy word against the house of Isaac.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7:17  |  Amos 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所以耶和華如此說：『你的妻子必在城中作妓女；你的兒女必倒在刀下。你的地必有人用繩子量了分取；你自己必死在污穢之地。以色列民定被擄去離開本地。』」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thus saith the LORD; Thy wife shall be an harlot in the city, and thy sons and thy daughters shall fall by the sword, and thy land shall be divided by line; and thou shalt die in a polluted land: and Israel shall surely go into captivity forth of his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2026-08-30T04:39:29.4730000Z</dcterms:created>
  <dcterms:modified xsi:type="dcterms:W3CDTF">2026-08-30T04:39:29.4730000Z</dcterms:modified>
</coreProperties>
</file>