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faa609bac724fdc" /><Relationship Type="http://schemas.openxmlformats.org/officeDocument/2006/relationships/extended-properties" Target="/docProps/app.xml" Id="R025c3320d2c74b9b" /><Relationship Type="http://schemas.openxmlformats.org/officeDocument/2006/relationships/officeDocument" Target="/ppt/presentation.xml" Id="R93c7498d2737462c" /></Relationships>
</file>

<file path=ppt/presentation.xml><?xml version="1.0" encoding="utf-8"?>
<p:presentation xmlns:p="http://schemas.openxmlformats.org/presentationml/2006/main">
  <p:sldMasterIdLst>
    <p:sldMasterId xmlns:r="http://schemas.openxmlformats.org/officeDocument/2006/relationships" id="2147483648" r:id="R7b25fe6d54d5452f"/>
  </p:sldMasterIdLst>
  <p:notesMasterIdLst>
    <p:notesMasterId xmlns:r="http://schemas.openxmlformats.org/officeDocument/2006/relationships" r:id="R5340956452584917"/>
  </p:notesMasterIdLst>
  <p:sldIdLst>
    <p:sldId xmlns:r="http://schemas.openxmlformats.org/officeDocument/2006/relationships" id="256" r:id="R39e79dd3009948ca"/>
    <p:sldId xmlns:r="http://schemas.openxmlformats.org/officeDocument/2006/relationships" id="257" r:id="R753e255be9f74298"/>
    <p:sldId xmlns:r="http://schemas.openxmlformats.org/officeDocument/2006/relationships" id="258" r:id="R890cfd31939f41cc"/>
    <p:sldId xmlns:r="http://schemas.openxmlformats.org/officeDocument/2006/relationships" id="259" r:id="R2ceee8a43134460e"/>
    <p:sldId xmlns:r="http://schemas.openxmlformats.org/officeDocument/2006/relationships" id="260" r:id="Reabac5e9cb144060"/>
    <p:sldId xmlns:r="http://schemas.openxmlformats.org/officeDocument/2006/relationships" id="261" r:id="R16c26f64d3fa401a"/>
    <p:sldId xmlns:r="http://schemas.openxmlformats.org/officeDocument/2006/relationships" id="262" r:id="R59f1118d4718403c"/>
    <p:sldId xmlns:r="http://schemas.openxmlformats.org/officeDocument/2006/relationships" id="263" r:id="Rd9b23704f50d465b"/>
    <p:sldId xmlns:r="http://schemas.openxmlformats.org/officeDocument/2006/relationships" id="264" r:id="R279605d9509945b2"/>
    <p:sldId xmlns:r="http://schemas.openxmlformats.org/officeDocument/2006/relationships" id="265" r:id="R657914fe861d4360"/>
    <p:sldId xmlns:r="http://schemas.openxmlformats.org/officeDocument/2006/relationships" id="266" r:id="Rbf5d5f8c5b944f80"/>
    <p:sldId xmlns:r="http://schemas.openxmlformats.org/officeDocument/2006/relationships" id="267" r:id="Rb4ab89a242324997"/>
    <p:sldId xmlns:r="http://schemas.openxmlformats.org/officeDocument/2006/relationships" id="268" r:id="R68168b99a46b43ec"/>
    <p:sldId xmlns:r="http://schemas.openxmlformats.org/officeDocument/2006/relationships" id="269" r:id="R71bfb0f4447046e8"/>
    <p:sldId xmlns:r="http://schemas.openxmlformats.org/officeDocument/2006/relationships" id="270" r:id="Rf60886a5612741ce"/>
    <p:sldId xmlns:r="http://schemas.openxmlformats.org/officeDocument/2006/relationships" id="271" r:id="R8ce1ea26d45d4f0d"/>
    <p:sldId xmlns:r="http://schemas.openxmlformats.org/officeDocument/2006/relationships" id="272" r:id="Rd62c96ed13ef493d"/>
    <p:sldId xmlns:r="http://schemas.openxmlformats.org/officeDocument/2006/relationships" id="273" r:id="R80690e19f21e4849"/>
    <p:sldId xmlns:r="http://schemas.openxmlformats.org/officeDocument/2006/relationships" id="274" r:id="Rf4700a557b5c4114"/>
    <p:sldId xmlns:r="http://schemas.openxmlformats.org/officeDocument/2006/relationships" id="275" r:id="R6c8c249d90514ca5"/>
    <p:sldId xmlns:r="http://schemas.openxmlformats.org/officeDocument/2006/relationships" id="276" r:id="R1e15ba61baf7461a"/>
    <p:sldId xmlns:r="http://schemas.openxmlformats.org/officeDocument/2006/relationships" id="277" r:id="R9e11e54d531f4952"/>
    <p:sldId xmlns:r="http://schemas.openxmlformats.org/officeDocument/2006/relationships" id="278" r:id="R1f82b10526884cbe"/>
    <p:sldId xmlns:r="http://schemas.openxmlformats.org/officeDocument/2006/relationships" id="279" r:id="Rc330ba305cd342bd"/>
    <p:sldId xmlns:r="http://schemas.openxmlformats.org/officeDocument/2006/relationships" id="280" r:id="R127c7f12ebf54c56"/>
    <p:sldId xmlns:r="http://schemas.openxmlformats.org/officeDocument/2006/relationships" id="281" r:id="Rffd62ec9bc6547a7"/>
    <p:sldId xmlns:r="http://schemas.openxmlformats.org/officeDocument/2006/relationships" id="282" r:id="Rfcc5570ae77442a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d8aec6fff34482e" /><Relationship Type="http://schemas.openxmlformats.org/officeDocument/2006/relationships/slideMaster" Target="/ppt/slideMasters/slideMaster1.xml" Id="R7b25fe6d54d5452f" /><Relationship Type="http://schemas.openxmlformats.org/officeDocument/2006/relationships/notesMaster" Target="/ppt/notesMasters/notesMaster1.xml" Id="R5340956452584917" /><Relationship Type="http://schemas.openxmlformats.org/officeDocument/2006/relationships/presProps" Target="/ppt/presProps.xml" Id="R7e4f63100d904d2e" /><Relationship Type="http://schemas.openxmlformats.org/officeDocument/2006/relationships/tableStyles" Target="/ppt/tableStyles.xml" Id="R481e92f0ef134f0e" /><Relationship Type="http://schemas.openxmlformats.org/officeDocument/2006/relationships/slide" Target="/ppt/slides/slide1.xml" Id="R39e79dd3009948ca" /><Relationship Type="http://schemas.openxmlformats.org/officeDocument/2006/relationships/slide" Target="/ppt/slides/slide2.xml" Id="R753e255be9f74298" /><Relationship Type="http://schemas.openxmlformats.org/officeDocument/2006/relationships/slide" Target="/ppt/slides/slide3.xml" Id="R890cfd31939f41cc" /><Relationship Type="http://schemas.openxmlformats.org/officeDocument/2006/relationships/slide" Target="/ppt/slides/slide4.xml" Id="R2ceee8a43134460e" /><Relationship Type="http://schemas.openxmlformats.org/officeDocument/2006/relationships/slide" Target="/ppt/slides/slide5.xml" Id="Reabac5e9cb144060" /><Relationship Type="http://schemas.openxmlformats.org/officeDocument/2006/relationships/slide" Target="/ppt/slides/slide6.xml" Id="R16c26f64d3fa401a" /><Relationship Type="http://schemas.openxmlformats.org/officeDocument/2006/relationships/slide" Target="/ppt/slides/slide7.xml" Id="R59f1118d4718403c" /><Relationship Type="http://schemas.openxmlformats.org/officeDocument/2006/relationships/slide" Target="/ppt/slides/slide8.xml" Id="Rd9b23704f50d465b" /><Relationship Type="http://schemas.openxmlformats.org/officeDocument/2006/relationships/slide" Target="/ppt/slides/slide9.xml" Id="R279605d9509945b2" /><Relationship Type="http://schemas.openxmlformats.org/officeDocument/2006/relationships/slide" Target="/ppt/slides/slide10.xml" Id="R657914fe861d4360" /><Relationship Type="http://schemas.openxmlformats.org/officeDocument/2006/relationships/slide" Target="/ppt/slides/slide11.xml" Id="Rbf5d5f8c5b944f80" /><Relationship Type="http://schemas.openxmlformats.org/officeDocument/2006/relationships/slide" Target="/ppt/slides/slide12.xml" Id="Rb4ab89a242324997" /><Relationship Type="http://schemas.openxmlformats.org/officeDocument/2006/relationships/slide" Target="/ppt/slides/slide13.xml" Id="R68168b99a46b43ec" /><Relationship Type="http://schemas.openxmlformats.org/officeDocument/2006/relationships/slide" Target="/ppt/slides/slide14.xml" Id="R71bfb0f4447046e8" /><Relationship Type="http://schemas.openxmlformats.org/officeDocument/2006/relationships/slide" Target="/ppt/slides/slide15.xml" Id="Rf60886a5612741ce" /><Relationship Type="http://schemas.openxmlformats.org/officeDocument/2006/relationships/slide" Target="/ppt/slides/slide16.xml" Id="R8ce1ea26d45d4f0d" /><Relationship Type="http://schemas.openxmlformats.org/officeDocument/2006/relationships/slide" Target="/ppt/slides/slide17.xml" Id="Rd62c96ed13ef493d" /><Relationship Type="http://schemas.openxmlformats.org/officeDocument/2006/relationships/slide" Target="/ppt/slides/slide18.xml" Id="R80690e19f21e4849" /><Relationship Type="http://schemas.openxmlformats.org/officeDocument/2006/relationships/slide" Target="/ppt/slides/slide19.xml" Id="Rf4700a557b5c4114" /><Relationship Type="http://schemas.openxmlformats.org/officeDocument/2006/relationships/slide" Target="/ppt/slides/slide20.xml" Id="R6c8c249d90514ca5" /><Relationship Type="http://schemas.openxmlformats.org/officeDocument/2006/relationships/slide" Target="/ppt/slides/slide21.xml" Id="R1e15ba61baf7461a" /><Relationship Type="http://schemas.openxmlformats.org/officeDocument/2006/relationships/slide" Target="/ppt/slides/slide22.xml" Id="R9e11e54d531f4952" /><Relationship Type="http://schemas.openxmlformats.org/officeDocument/2006/relationships/slide" Target="/ppt/slides/slide23.xml" Id="R1f82b10526884cbe" /><Relationship Type="http://schemas.openxmlformats.org/officeDocument/2006/relationships/slide" Target="/ppt/slides/slide24.xml" Id="Rc330ba305cd342bd" /><Relationship Type="http://schemas.openxmlformats.org/officeDocument/2006/relationships/slide" Target="/ppt/slides/slide25.xml" Id="R127c7f12ebf54c56" /><Relationship Type="http://schemas.openxmlformats.org/officeDocument/2006/relationships/slide" Target="/ppt/slides/slide26.xml" Id="Rffd62ec9bc6547a7" /><Relationship Type="http://schemas.openxmlformats.org/officeDocument/2006/relationships/slide" Target="/ppt/slides/slide27.xml" Id="Rfcc5570ae77442a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e46a56e46284e6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ea2e8cc0d644db7" /><Relationship Type="http://schemas.openxmlformats.org/officeDocument/2006/relationships/notesMaster" Target="/ppt/notesMasters/notesMaster1.xml" Id="Rbff264733720404d" /></Relationships>
</file>

<file path=ppt/notesSlides/_rels/notesSlide2.xml.rels>&#65279;<?xml version="1.0" encoding="utf-8"?><Relationships xmlns="http://schemas.openxmlformats.org/package/2006/relationships"><Relationship Type="http://schemas.openxmlformats.org/officeDocument/2006/relationships/slide" Target="/ppt/slides/slide2.xml" Id="Rca31d367b5c84a04" /><Relationship Type="http://schemas.openxmlformats.org/officeDocument/2006/relationships/notesMaster" Target="/ppt/notesMasters/notesMaster1.xml" Id="Rda5c75c7ecd94606" /></Relationships>
</file>

<file path=ppt/notesSlides/_rels/notesSlide3.xml.rels>&#65279;<?xml version="1.0" encoding="utf-8"?><Relationships xmlns="http://schemas.openxmlformats.org/package/2006/relationships"><Relationship Type="http://schemas.openxmlformats.org/officeDocument/2006/relationships/slide" Target="/ppt/slides/slide3.xml" Id="Rde1ae55080234a41" /><Relationship Type="http://schemas.openxmlformats.org/officeDocument/2006/relationships/notesMaster" Target="/ppt/notesMasters/notesMaster1.xml" Id="R0aac1931b1764b41" /></Relationships>
</file>

<file path=ppt/notesSlides/_rels/notesSlide4.xml.rels>&#65279;<?xml version="1.0" encoding="utf-8"?><Relationships xmlns="http://schemas.openxmlformats.org/package/2006/relationships"><Relationship Type="http://schemas.openxmlformats.org/officeDocument/2006/relationships/slide" Target="/ppt/slides/slide4.xml" Id="R9a0baad3052e4b99" /><Relationship Type="http://schemas.openxmlformats.org/officeDocument/2006/relationships/notesMaster" Target="/ppt/notesMasters/notesMaster1.xml" Id="R1dd7075fbbc14e0f" /></Relationships>
</file>

<file path=ppt/notesSlides/_rels/notesSlide5.xml.rels>&#65279;<?xml version="1.0" encoding="utf-8"?><Relationships xmlns="http://schemas.openxmlformats.org/package/2006/relationships"><Relationship Type="http://schemas.openxmlformats.org/officeDocument/2006/relationships/slide" Target="/ppt/slides/slide5.xml" Id="R86eab254380c4fd7" /><Relationship Type="http://schemas.openxmlformats.org/officeDocument/2006/relationships/notesMaster" Target="/ppt/notesMasters/notesMaster1.xml" Id="Rb55f31f7fdd644fe" /></Relationships>
</file>

<file path=ppt/notesSlides/_rels/notesSlide6.xml.rels>&#65279;<?xml version="1.0" encoding="utf-8"?><Relationships xmlns="http://schemas.openxmlformats.org/package/2006/relationships"><Relationship Type="http://schemas.openxmlformats.org/officeDocument/2006/relationships/slide" Target="/ppt/slides/slide6.xml" Id="Rff75072d5a4342c8" /><Relationship Type="http://schemas.openxmlformats.org/officeDocument/2006/relationships/notesMaster" Target="/ppt/notesMasters/notesMaster1.xml" Id="Rdf4143098d204457" /></Relationships>
</file>

<file path=ppt/notesSlides/_rels/notesSlide7.xml.rels>&#65279;<?xml version="1.0" encoding="utf-8"?><Relationships xmlns="http://schemas.openxmlformats.org/package/2006/relationships"><Relationship Type="http://schemas.openxmlformats.org/officeDocument/2006/relationships/slide" Target="/ppt/slides/slide7.xml" Id="R7b05d3d9941d4600" /><Relationship Type="http://schemas.openxmlformats.org/officeDocument/2006/relationships/notesMaster" Target="/ppt/notesMasters/notesMaster1.xml" Id="Rde607e1d206b4d33" /></Relationships>
</file>

<file path=ppt/notesSlides/_rels/notesSlide8.xml.rels>&#65279;<?xml version="1.0" encoding="utf-8"?><Relationships xmlns="http://schemas.openxmlformats.org/package/2006/relationships"><Relationship Type="http://schemas.openxmlformats.org/officeDocument/2006/relationships/slide" Target="/ppt/slides/slide8.xml" Id="Recb4139be9264f16" /><Relationship Type="http://schemas.openxmlformats.org/officeDocument/2006/relationships/notesMaster" Target="/ppt/notesMasters/notesMaster1.xml" Id="Rc08766d0bd074101" /></Relationships>
</file>

<file path=ppt/notesSlides/_rels/notesSlide9.xml.rels>&#65279;<?xml version="1.0" encoding="utf-8"?><Relationships xmlns="http://schemas.openxmlformats.org/package/2006/relationships"><Relationship Type="http://schemas.openxmlformats.org/officeDocument/2006/relationships/slide" Target="/ppt/slides/slide9.xml" Id="Rccd85cfc86094da4" /><Relationship Type="http://schemas.openxmlformats.org/officeDocument/2006/relationships/notesMaster" Target="/ppt/notesMasters/notesMaster1.xml" Id="R4170725a68394d2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9e554f206b24f3a" /><Relationship Type="http://schemas.openxmlformats.org/officeDocument/2006/relationships/notesMaster" Target="/ppt/notesMasters/notesMaster1.xml" Id="R7e50a1bd35a74ec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dba89c852d848d5" /><Relationship Type="http://schemas.openxmlformats.org/officeDocument/2006/relationships/notesMaster" Target="/ppt/notesMasters/notesMaster1.xml" Id="R3784d807733a48a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87c03ade6534eea" /><Relationship Type="http://schemas.openxmlformats.org/officeDocument/2006/relationships/notesMaster" Target="/ppt/notesMasters/notesMaster1.xml" Id="R56d4a4cbcec94da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4cbd15627904674" /><Relationship Type="http://schemas.openxmlformats.org/officeDocument/2006/relationships/notesMaster" Target="/ppt/notesMasters/notesMaster1.xml" Id="R84ce598bd92b4f2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7caff810b3b4a2d" /><Relationship Type="http://schemas.openxmlformats.org/officeDocument/2006/relationships/notesMaster" Target="/ppt/notesMasters/notesMaster1.xml" Id="Rc96c4410ec4f4d5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7217369c2134586" /><Relationship Type="http://schemas.openxmlformats.org/officeDocument/2006/relationships/notesMaster" Target="/ppt/notesMasters/notesMaster1.xml" Id="Rd95e7cfb7b014e1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7dc900bfd334dc5" /><Relationship Type="http://schemas.openxmlformats.org/officeDocument/2006/relationships/notesMaster" Target="/ppt/notesMasters/notesMaster1.xml" Id="Rdb473a9533654b8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5d8cd2884114e2a" /><Relationship Type="http://schemas.openxmlformats.org/officeDocument/2006/relationships/notesMaster" Target="/ppt/notesMasters/notesMaster1.xml" Id="R56dfb6ca0550444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dc090a0ef5d422b" /><Relationship Type="http://schemas.openxmlformats.org/officeDocument/2006/relationships/notesMaster" Target="/ppt/notesMasters/notesMaster1.xml" Id="R95a8fd1f322a47b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d5c85e09b2e42a4" /><Relationship Type="http://schemas.openxmlformats.org/officeDocument/2006/relationships/notesMaster" Target="/ppt/notesMasters/notesMaster1.xml" Id="R7aacc26092d34b1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5427985127a4ed7" /><Relationship Type="http://schemas.openxmlformats.org/officeDocument/2006/relationships/notesMaster" Target="/ppt/notesMasters/notesMaster1.xml" Id="R29227d5ce87f420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f894c7686f94bd1" /><Relationship Type="http://schemas.openxmlformats.org/officeDocument/2006/relationships/notesMaster" Target="/ppt/notesMasters/notesMaster1.xml" Id="R75262d0200e64fa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468bdf665b4e4a3a" /><Relationship Type="http://schemas.openxmlformats.org/officeDocument/2006/relationships/notesMaster" Target="/ppt/notesMasters/notesMaster1.xml" Id="R6f5e20d908fd427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7cdc58b36344e6e" /><Relationship Type="http://schemas.openxmlformats.org/officeDocument/2006/relationships/notesMaster" Target="/ppt/notesMasters/notesMaster1.xml" Id="R6a680717be85427e"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f1873a6e22d40cf" /><Relationship Type="http://schemas.openxmlformats.org/officeDocument/2006/relationships/notesMaster" Target="/ppt/notesMasters/notesMaster1.xml" Id="Rf20a75851cc846c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9d9a19c75f8d463b" /><Relationship Type="http://schemas.openxmlformats.org/officeDocument/2006/relationships/notesMaster" Target="/ppt/notesMasters/notesMaster1.xml" Id="R36d1e9fc715742e1"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25c55df6b50b45ed" /><Relationship Type="http://schemas.openxmlformats.org/officeDocument/2006/relationships/notesMaster" Target="/ppt/notesMasters/notesMaster1.xml" Id="Rc9b477dbfffa4352"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2c311814177946ef" /><Relationship Type="http://schemas.openxmlformats.org/officeDocument/2006/relationships/notesMaster" Target="/ppt/notesMasters/notesMaster1.xml" Id="Rf95c96205a6d45c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451d3e4ed2a4754" /><Relationship Type="http://schemas.openxmlformats.org/officeDocument/2006/relationships/image" Target="/ppt/media/image.png" Id="R108f5604878a4897" /><Relationship Type="http://schemas.openxmlformats.org/officeDocument/2006/relationships/image" Target="/ppt/media/image2.png" Id="Rd25e560771694147" /><Relationship Type="http://schemas.openxmlformats.org/officeDocument/2006/relationships/image" Target="/ppt/media/image.jpeg" Id="Rf8e5d00f67ea4bf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38fed44a55947cb"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08f5604878a489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d25e56077169414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8e5d00f67ea4bfe"/>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921efdd57144580" /><Relationship Type="http://schemas.openxmlformats.org/officeDocument/2006/relationships/slideLayout" Target="/ppt/slideLayouts/slideLayout1.xml" Id="Ra67bae388ac44e3f" /><Relationship Type="http://schemas.openxmlformats.org/officeDocument/2006/relationships/slideLayout" Target="/ppt/slideLayouts/slideLayout2.xml" Id="R923e22ec7f054ff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67bae388ac44e3f"/>
    <p:sldLayoutId xmlns:r="http://schemas.openxmlformats.org/officeDocument/2006/relationships" id="2147483650" r:id="R923e22ec7f054ff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cb9207b3a3c54be9" /><Relationship Type="http://schemas.openxmlformats.org/officeDocument/2006/relationships/notesSlide" Target="/ppt/notesSlides/notesSlide1.xml" Id="R3343cf770b5549a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985e357c6c24b33" /><Relationship Type="http://schemas.openxmlformats.org/officeDocument/2006/relationships/notesSlide" Target="/ppt/notesSlides/notesSlide2.xml" Id="R94748109c72a4dbc"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a010938de5f4725" /><Relationship Type="http://schemas.openxmlformats.org/officeDocument/2006/relationships/notesSlide" Target="/ppt/notesSlides/notesSlide3.xml" Id="R1140bb17233b4c4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bb0e5fa89e874e2e" /><Relationship Type="http://schemas.openxmlformats.org/officeDocument/2006/relationships/notesSlide" Target="/ppt/notesSlides/notesSlide4.xml" Id="R7924976f3da840f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878a9c85492c489f" /><Relationship Type="http://schemas.openxmlformats.org/officeDocument/2006/relationships/notesSlide" Target="/ppt/notesSlides/notesSlide5.xml" Id="Rcaf93673931644a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6d65b17f8df403a" /><Relationship Type="http://schemas.openxmlformats.org/officeDocument/2006/relationships/notesSlide" Target="/ppt/notesSlides/notesSlide6.xml" Id="R0f4ed941b0b7461c"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978db2d554f44d70" /><Relationship Type="http://schemas.openxmlformats.org/officeDocument/2006/relationships/notesSlide" Target="/ppt/notesSlides/notesSlide7.xml" Id="R5d2b5ebedad3485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694f756194042ab" /><Relationship Type="http://schemas.openxmlformats.org/officeDocument/2006/relationships/notesSlide" Target="/ppt/notesSlides/notesSlide8.xml" Id="R7204b36a2fbe4f7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aa664783f464edf" /><Relationship Type="http://schemas.openxmlformats.org/officeDocument/2006/relationships/notesSlide" Target="/ppt/notesSlides/notesSlide9.xml" Id="R4b931578f8a7423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0c7880544634a71" /><Relationship Type="http://schemas.openxmlformats.org/officeDocument/2006/relationships/notesSlide" Target="/ppt/notesSlides/notesSlide10.xml" Id="R5823f129a7ca4a4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ccd6e9332bb4b3e" /><Relationship Type="http://schemas.openxmlformats.org/officeDocument/2006/relationships/notesSlide" Target="/ppt/notesSlides/notesSlide11.xml" Id="R5f24c8cc4cb7462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6d30b28a03d406a" /><Relationship Type="http://schemas.openxmlformats.org/officeDocument/2006/relationships/notesSlide" Target="/ppt/notesSlides/notesSlide12.xml" Id="R4ef84603e45f40a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5ee49d252b14aaf" /><Relationship Type="http://schemas.openxmlformats.org/officeDocument/2006/relationships/notesSlide" Target="/ppt/notesSlides/notesSlide13.xml" Id="R2a52fc4bf0634b5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5bbf2bb695e04a30" /><Relationship Type="http://schemas.openxmlformats.org/officeDocument/2006/relationships/notesSlide" Target="/ppt/notesSlides/notesSlide14.xml" Id="R775fcec9b562473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0f0156d48e494d0b" /><Relationship Type="http://schemas.openxmlformats.org/officeDocument/2006/relationships/notesSlide" Target="/ppt/notesSlides/notesSlide15.xml" Id="R72bbb5b0a43e4d8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06b60a8cbb674a70" /><Relationship Type="http://schemas.openxmlformats.org/officeDocument/2006/relationships/notesSlide" Target="/ppt/notesSlides/notesSlide16.xml" Id="Rf51201c7c3f04bb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da025bdb36246b2" /><Relationship Type="http://schemas.openxmlformats.org/officeDocument/2006/relationships/notesSlide" Target="/ppt/notesSlides/notesSlide17.xml" Id="R26ffa8c8d8d5453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06c25af020074b7c" /><Relationship Type="http://schemas.openxmlformats.org/officeDocument/2006/relationships/notesSlide" Target="/ppt/notesSlides/notesSlide18.xml" Id="Rbafb4bd4e26541b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9c78d5be744b4965" /><Relationship Type="http://schemas.openxmlformats.org/officeDocument/2006/relationships/notesSlide" Target="/ppt/notesSlides/notesSlide19.xml" Id="Rd6c8ad0f0b3a4f81"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d314ee1ed69f4ae9" /><Relationship Type="http://schemas.openxmlformats.org/officeDocument/2006/relationships/notesSlide" Target="/ppt/notesSlides/notesSlide20.xml" Id="R202582d1100b486d"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596121af32ea4fd1" /><Relationship Type="http://schemas.openxmlformats.org/officeDocument/2006/relationships/notesSlide" Target="/ppt/notesSlides/notesSlide21.xml" Id="R0208298600d54c3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c12a3418d40d48c7" /><Relationship Type="http://schemas.openxmlformats.org/officeDocument/2006/relationships/notesSlide" Target="/ppt/notesSlides/notesSlide22.xml" Id="R38774b047b9c485e"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7698d30a735140c0" /><Relationship Type="http://schemas.openxmlformats.org/officeDocument/2006/relationships/notesSlide" Target="/ppt/notesSlides/notesSlide23.xml" Id="R791b7af393bb4615"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510064fea07247d8" /><Relationship Type="http://schemas.openxmlformats.org/officeDocument/2006/relationships/notesSlide" Target="/ppt/notesSlides/notesSlide24.xml" Id="R222f7f1b5de145a5"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ae413c3a902f4878" /><Relationship Type="http://schemas.openxmlformats.org/officeDocument/2006/relationships/notesSlide" Target="/ppt/notesSlides/notesSlide25.xml" Id="R9393bdcf4e4a402b"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f97d77eda3f84c52" /><Relationship Type="http://schemas.openxmlformats.org/officeDocument/2006/relationships/notesSlide" Target="/ppt/notesSlides/notesSlide26.xml" Id="Ra89ef808a15a45a1"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39198d714e264df5" /><Relationship Type="http://schemas.openxmlformats.org/officeDocument/2006/relationships/notesSlide" Target="/ppt/notesSlides/notesSlide27.xml" Id="Rd67ab4b1ab9e459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耶利米書第9章</a:t>
            </a:r>
          </a:p>
          <a:p xmlns:a="http://schemas.openxmlformats.org/drawingml/2006/main">
            <a:pPr algn="ctr">
              <a:buNone/>
            </a:pPr>
            <a:r>
              <a:rPr sz="2000">
                <a:solidFill>
                  <a:srgbClr val="FFFFFF"/>
                </a:solidFill>
                <a:latin typeface="Georgia"/>
                <a:ea typeface="Georgia"/>
                <a:cs typeface="Georgia"/>
              </a:rPr>
              <a:t>Jeremiah 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9:1  |  Jeremiah 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但願我的頭為水， 我的眼為淚的泉源， 我好為我百姓中被殺的人晝夜哭泣。</a:t>
            </a:r>
          </a:p>
          <a:p xmlns:a="http://schemas.openxmlformats.org/drawingml/2006/main">
            <a:pPr algn="ctr">
              <a:buNone/>
            </a:pPr>
            <a:r>
              <a:rPr sz="2400">
                <a:solidFill>
                  <a:srgbClr val="FFFFFF"/>
                </a:solidFill>
                <a:latin typeface="Georgia"/>
                <a:ea typeface="Georgia"/>
                <a:cs typeface="Georgia"/>
              </a:rPr>
              <a:t>Oh that my head were waters, and mine eyes a fountain of tears, that I might weep day and night for the slain of the daughter of my people!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9:2  |  Jeremiah 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惟願我在曠野有行路人住宿之處， 使我可以離開我的民出去； 因他們都是行姦淫的， 是行詭詐的一黨。</a:t>
            </a:r>
          </a:p>
          <a:p xmlns:a="http://schemas.openxmlformats.org/drawingml/2006/main">
            <a:pPr algn="ctr">
              <a:buNone/>
            </a:pPr>
            <a:r>
              <a:rPr sz="2100">
                <a:solidFill>
                  <a:srgbClr val="FFFFFF"/>
                </a:solidFill>
                <a:latin typeface="Georgia"/>
                <a:ea typeface="Georgia"/>
                <a:cs typeface="Georgia"/>
              </a:rPr>
              <a:t>Oh that I had in the wilderness a lodging place of wayfaring men; that I might leave my people, and go from them! for they be all adulterers, an assembly of treacherous men.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9:3  |  Jeremiah 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他們彎起舌頭像弓一樣， 為要說謊話。 他們在國中增長勢力， 不是為行誠實， 乃是惡上加惡， 並不認識我。 這是耶和華說的。</a:t>
            </a:r>
          </a:p>
          <a:p xmlns:a="http://schemas.openxmlformats.org/drawingml/2006/main">
            <a:pPr algn="ctr">
              <a:buNone/>
            </a:pPr>
            <a:r>
              <a:rPr sz="2100">
                <a:solidFill>
                  <a:srgbClr val="FFFFFF"/>
                </a:solidFill>
                <a:latin typeface="Georgia"/>
                <a:ea typeface="Georgia"/>
                <a:cs typeface="Georgia"/>
              </a:rPr>
              <a:t>And they bend their tongues like their bow for lies: but they are not valiant for the truth upon the earth; for they proceed from evil to evil, and they know not me, saith the LORD.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9:4  |  Jeremiah 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你們各人當謹防鄰舍， 不可信靠弟兄； 因為弟兄盡行欺騙， 鄰舍都往來讒謗人。</a:t>
            </a:r>
          </a:p>
          <a:p xmlns:a="http://schemas.openxmlformats.org/drawingml/2006/main">
            <a:pPr algn="ctr">
              <a:buNone/>
            </a:pPr>
            <a:r>
              <a:rPr sz="2100">
                <a:solidFill>
                  <a:srgbClr val="FFFFFF"/>
                </a:solidFill>
                <a:latin typeface="Georgia"/>
                <a:ea typeface="Georgia"/>
                <a:cs typeface="Georgia"/>
              </a:rPr>
              <a:t>Take ye heed every one of his neighbour, and trust ye not in any brother: for every brother will utterly supplant, and every neighbour will walk with slanders.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9:5  |  Jeremiah 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他們各人欺哄鄰舍，不說真話； 他們教舌頭學習說謊， 勞勞碌碌地作孽。</a:t>
            </a:r>
          </a:p>
          <a:p xmlns:a="http://schemas.openxmlformats.org/drawingml/2006/main">
            <a:pPr algn="ctr">
              <a:buNone/>
            </a:pPr>
            <a:r>
              <a:rPr sz="2100">
                <a:solidFill>
                  <a:srgbClr val="FFFFFF"/>
                </a:solidFill>
                <a:latin typeface="Georgia"/>
                <a:ea typeface="Georgia"/>
                <a:cs typeface="Georgia"/>
              </a:rPr>
              <a:t>And they will deceive every one his neighbour, and will not speak the truth: they have taught their tongue to speak lies, and weary themselves to commit iniquity.</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9:6  |  Jeremiah 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你的住處在詭詐的人中； 他們因行詭詐，不肯認識我。 這是耶和華說的。</a:t>
            </a:r>
          </a:p>
          <a:p xmlns:a="http://schemas.openxmlformats.org/drawingml/2006/main">
            <a:pPr algn="ctr">
              <a:buNone/>
            </a:pPr>
            <a:r>
              <a:rPr sz="2400">
                <a:solidFill>
                  <a:srgbClr val="FFFFFF"/>
                </a:solidFill>
                <a:latin typeface="Georgia"/>
                <a:ea typeface="Georgia"/>
                <a:cs typeface="Georgia"/>
              </a:rPr>
              <a:t>Thine habitation is in the midst of deceit; through deceit they refuse to know me, saith the LORD.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9:7  |  Jeremiah 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所以萬軍之耶和華如此說： 看哪，我要將他們鎔化熬煉； 不然，我因我百姓[的罪]該怎樣行呢？</a:t>
            </a:r>
          </a:p>
          <a:p xmlns:a="http://schemas.openxmlformats.org/drawingml/2006/main">
            <a:pPr algn="ctr">
              <a:buNone/>
            </a:pPr>
            <a:r>
              <a:rPr sz="2400">
                <a:solidFill>
                  <a:srgbClr val="FFFFFF"/>
                </a:solidFill>
                <a:latin typeface="Georgia"/>
                <a:ea typeface="Georgia"/>
                <a:cs typeface="Georgia"/>
              </a:rPr>
              <a:t>Therefore thus saith the LORD of hosts, Behold, I will melt them, and try them; for how shall I do for the daughter of my people?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9:8  |  Jeremiah 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他們的舌頭是毒箭，說話詭詐； 人與鄰舍口說和平話， 心卻謀害他。</a:t>
            </a:r>
          </a:p>
          <a:p xmlns:a="http://schemas.openxmlformats.org/drawingml/2006/main">
            <a:pPr algn="ctr">
              <a:buNone/>
            </a:pPr>
            <a:r>
              <a:rPr sz="2100">
                <a:solidFill>
                  <a:srgbClr val="FFFFFF"/>
                </a:solidFill>
                <a:latin typeface="Georgia"/>
                <a:ea typeface="Georgia"/>
                <a:cs typeface="Georgia"/>
              </a:rPr>
              <a:t>Their tongue is as an arrow shot out; it speaketh deceit: one speaketh peaceably to his neighbour with his mouth, but in heart he layeth his wait.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9:9  |  Jeremiah 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耶和華說：我豈不因這些事討他們的罪呢？ 豈不報復這樣的國民呢？</a:t>
            </a:r>
          </a:p>
          <a:p xmlns:a="http://schemas.openxmlformats.org/drawingml/2006/main">
            <a:pPr algn="ctr">
              <a:buNone/>
            </a:pPr>
            <a:r>
              <a:rPr sz="2400">
                <a:solidFill>
                  <a:srgbClr val="FFFFFF"/>
                </a:solidFill>
                <a:latin typeface="Georgia"/>
                <a:ea typeface="Georgia"/>
                <a:cs typeface="Georgia"/>
              </a:rPr>
              <a:t>Shall I not visit them for these things? saith the LORD: shall not my soul be avenged on such a nation as this?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9:10  |  Jeremiah 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我要為山嶺哭泣悲哀， 為曠野的草場揚聲哀號； 因為都已乾焦，甚至無人經過。 人也聽不見牲畜鳴叫， 空中的飛鳥和[地上的]野獸都已逃去。</a:t>
            </a:r>
          </a:p>
          <a:p xmlns:a="http://schemas.openxmlformats.org/drawingml/2006/main">
            <a:pPr algn="ctr">
              <a:buNone/>
            </a:pPr>
            <a:r>
              <a:rPr sz="1800">
                <a:solidFill>
                  <a:srgbClr val="FFFFFF"/>
                </a:solidFill>
                <a:latin typeface="Georgia"/>
                <a:ea typeface="Georgia"/>
                <a:cs typeface="Georgia"/>
              </a:rPr>
              <a:t>For the mountains will I take up a weeping and wailing, and for the habitations of the wilderness a lamentation, because they are burned up, so that none can pass through them; neither can men hear the voice of the cattle; both the fowl of the heavens and the beast are fled; they are gone.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9:11  |  Jeremiah 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我必使耶路撒冷變為亂堆，為野狗的住處， 也必使猶大的城邑變為荒場，無人居住。</a:t>
            </a:r>
          </a:p>
          <a:p xmlns:a="http://schemas.openxmlformats.org/drawingml/2006/main">
            <a:pPr algn="ctr">
              <a:buNone/>
            </a:pPr>
            <a:r>
              <a:rPr sz="2400">
                <a:solidFill>
                  <a:srgbClr val="FFFFFF"/>
                </a:solidFill>
                <a:latin typeface="Georgia"/>
                <a:ea typeface="Georgia"/>
                <a:cs typeface="Georgia"/>
              </a:rPr>
              <a:t>And I will make Jerusalem heaps, and a den of dragons; and I will make the cities of Judah desolate, without an inhabitant.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9:12  |  Jeremiah 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誰是智慧人，可以明白這事？耶和華的口向誰說過，使他可以傳說？遍地為何滅亡，乾焦好像曠野，甚至無人經過呢？</a:t>
            </a:r>
          </a:p>
          <a:p xmlns:a="http://schemas.openxmlformats.org/drawingml/2006/main">
            <a:pPr algn="ctr">
              <a:buNone/>
            </a:pPr>
            <a:r>
              <a:rPr sz="2100">
                <a:solidFill>
                  <a:srgbClr val="FFFFFF"/>
                </a:solidFill>
                <a:latin typeface="Georgia"/>
                <a:ea typeface="Georgia"/>
                <a:cs typeface="Georgia"/>
              </a:rPr>
              <a:t>Who is the wise man, that may understand this? and who is he to whom the mouth of the LORD hath spoken, that he may declare it, for what the land perisheth and is burned up like a wilderness, that none passeth through?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9:13  |  Jeremiah 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耶和華說：「因為這百姓離棄我在他們面前所設立的律法，沒有遵行，也沒有聽從我的話；</a:t>
            </a:r>
          </a:p>
          <a:p xmlns:a="http://schemas.openxmlformats.org/drawingml/2006/main">
            <a:pPr algn="ctr">
              <a:buNone/>
            </a:pPr>
            <a:r>
              <a:rPr sz="2400">
                <a:solidFill>
                  <a:srgbClr val="FFFFFF"/>
                </a:solidFill>
                <a:latin typeface="Georgia"/>
                <a:ea typeface="Georgia"/>
                <a:cs typeface="Georgia"/>
              </a:rPr>
              <a:t>And the LORD saith, Because they have forsaken my law which I set before them, and have not obeyed my voice, neither walked therein;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9:14  |  Jeremiah 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只隨從自己頑梗的心行事，照他們列祖所教訓的隨從眾巴力。」</a:t>
            </a:r>
          </a:p>
          <a:p xmlns:a="http://schemas.openxmlformats.org/drawingml/2006/main">
            <a:pPr algn="ctr">
              <a:buNone/>
            </a:pPr>
            <a:r>
              <a:rPr sz="2400">
                <a:solidFill>
                  <a:srgbClr val="FFFFFF"/>
                </a:solidFill>
                <a:latin typeface="Georgia"/>
                <a:ea typeface="Georgia"/>
                <a:cs typeface="Georgia"/>
              </a:rPr>
              <a:t>But have walked after the imagination of their own heart, and after Baalim, which their fathers taught them: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9:15  |  Jeremiah 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所以萬軍之耶和華－以色列的神如此說：「看哪，我必將茵蔯給這百姓吃，又將苦膽水給他們喝。</a:t>
            </a:r>
          </a:p>
          <a:p xmlns:a="http://schemas.openxmlformats.org/drawingml/2006/main">
            <a:pPr algn="ctr">
              <a:buNone/>
            </a:pPr>
            <a:r>
              <a:rPr sz="2100">
                <a:solidFill>
                  <a:srgbClr val="FFFFFF"/>
                </a:solidFill>
                <a:latin typeface="Georgia"/>
                <a:ea typeface="Georgia"/>
                <a:cs typeface="Georgia"/>
              </a:rPr>
              <a:t>Therefore thus saith the LORD of hosts, the God of Israel; Behold, I will feed them, even this people, with wormwood, and give them water of gall to drink.</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9:16  |  Jeremiah 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我要把他們散在列邦中，就是他們和他們列祖素不認識的列邦。我也要使刀劍追殺他們，直到將他們滅盡。」</a:t>
            </a:r>
          </a:p>
          <a:p xmlns:a="http://schemas.openxmlformats.org/drawingml/2006/main">
            <a:pPr algn="ctr">
              <a:buNone/>
            </a:pPr>
            <a:r>
              <a:rPr sz="2100">
                <a:solidFill>
                  <a:srgbClr val="FFFFFF"/>
                </a:solidFill>
                <a:latin typeface="Georgia"/>
                <a:ea typeface="Georgia"/>
                <a:cs typeface="Georgia"/>
              </a:rPr>
              <a:t>I will scatter them also among the heathen, whom neither they nor their fathers have known: and I will send a sword after them, till I have consumed them.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9:17  |  Jeremiah 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萬軍之耶和華如此說： 你們應當思想， 將[善]唱哀歌的婦女召來， 又打發人召善[哭]的婦女來，</a:t>
            </a:r>
          </a:p>
          <a:p xmlns:a="http://schemas.openxmlformats.org/drawingml/2006/main">
            <a:pPr algn="ctr">
              <a:buNone/>
            </a:pPr>
            <a:r>
              <a:rPr sz="2400">
                <a:solidFill>
                  <a:srgbClr val="FFFFFF"/>
                </a:solidFill>
                <a:latin typeface="Georgia"/>
                <a:ea typeface="Georgia"/>
                <a:cs typeface="Georgia"/>
              </a:rPr>
              <a:t>Thus saith the LORD of hosts, Consider ye, and call for the mourning women, that they may come; and send for cunning women, that they may come: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9:18  |  Jeremiah 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叫她們速速為我們舉哀， 使我們眼淚汪汪， 使我們的眼皮湧出水來。</a:t>
            </a:r>
          </a:p>
          <a:p xmlns:a="http://schemas.openxmlformats.org/drawingml/2006/main">
            <a:pPr algn="ctr">
              <a:buNone/>
            </a:pPr>
            <a:r>
              <a:rPr sz="2400">
                <a:solidFill>
                  <a:srgbClr val="FFFFFF"/>
                </a:solidFill>
                <a:latin typeface="Georgia"/>
                <a:ea typeface="Georgia"/>
                <a:cs typeface="Georgia"/>
              </a:rPr>
              <a:t>And let them make haste, and take up a wailing for us, that our eyes may run down with tears, and our eyelids gush out with waters.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9:19  |  Jeremiah 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因為聽見哀聲出於錫安，[說]： 我們怎樣敗落了！ 我們大大地慚愧！ 我們撇下地土； 人也拆毀了我們的房屋。</a:t>
            </a:r>
          </a:p>
          <a:p xmlns:a="http://schemas.openxmlformats.org/drawingml/2006/main">
            <a:pPr algn="ctr">
              <a:buNone/>
            </a:pPr>
            <a:r>
              <a:rPr sz="2100">
                <a:solidFill>
                  <a:srgbClr val="FFFFFF"/>
                </a:solidFill>
                <a:latin typeface="Georgia"/>
                <a:ea typeface="Georgia"/>
                <a:cs typeface="Georgia"/>
              </a:rPr>
              <a:t>For a voice of wailing is heard out of Zion, How are we spoiled! we are greatly confounded, because we have forsaken the land, because our dwellings have cast us out.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9:20  |  Jeremiah 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婦女們哪，你們當聽耶和華的話， 領受他口中的言語； 又當教導你們的兒女舉哀， 各人教導鄰舍唱哀歌。</a:t>
            </a:r>
          </a:p>
          <a:p xmlns:a="http://schemas.openxmlformats.org/drawingml/2006/main">
            <a:pPr algn="ctr">
              <a:buNone/>
            </a:pPr>
            <a:r>
              <a:rPr sz="2100">
                <a:solidFill>
                  <a:srgbClr val="FFFFFF"/>
                </a:solidFill>
                <a:latin typeface="Georgia"/>
                <a:ea typeface="Georgia"/>
                <a:cs typeface="Georgia"/>
              </a:rPr>
              <a:t>Yet hear the word of the LORD, O ye women, and let your ear receive the word of his mouth, and teach your daughters wailing, and every one her neighbour lamentation.</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9:21  |  Jeremiah 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因為死亡上來， 進了我們的窗戶， 入了我們的宮殿； 要從外邊剪除孩童， 從街上剪除少年人。</a:t>
            </a:r>
          </a:p>
          <a:p xmlns:a="http://schemas.openxmlformats.org/drawingml/2006/main">
            <a:pPr algn="ctr">
              <a:buNone/>
            </a:pPr>
            <a:r>
              <a:rPr sz="2400">
                <a:solidFill>
                  <a:srgbClr val="FFFFFF"/>
                </a:solidFill>
                <a:latin typeface="Georgia"/>
                <a:ea typeface="Georgia"/>
                <a:cs typeface="Georgia"/>
              </a:rPr>
              <a:t>For death is come up into our windows, and is entered into our palaces, to cut off the children from without, and the young men from the streets.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9:22  |  Jeremiah 9:22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你當說，耶和華如此說： 人的屍首必倒在田野像糞土， 又像收割的人遺落的一把[禾稼]， 無人收取。</a:t>
            </a:r>
          </a:p>
          <a:p xmlns:a="http://schemas.openxmlformats.org/drawingml/2006/main">
            <a:pPr algn="ctr">
              <a:buNone/>
            </a:pPr>
            <a:r>
              <a:rPr sz="2100">
                <a:solidFill>
                  <a:srgbClr val="FFFFFF"/>
                </a:solidFill>
                <a:latin typeface="Georgia"/>
                <a:ea typeface="Georgia"/>
                <a:cs typeface="Georgia"/>
              </a:rPr>
              <a:t>Speak, Thus saith the LORD, Even the carcases of men shall fall as dung upon the open field, and as the handful after the harvestman, and none shall gather them.</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9:23  |  Jeremiah 9:23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耶和華如此說：「智慧人不要因他的智慧誇口，勇士不要因他的勇力誇口，財主不要因他的財物誇口。</a:t>
            </a:r>
          </a:p>
          <a:p xmlns:a="http://schemas.openxmlformats.org/drawingml/2006/main">
            <a:pPr algn="ctr">
              <a:buNone/>
            </a:pPr>
            <a:r>
              <a:rPr sz="2100">
                <a:solidFill>
                  <a:srgbClr val="FFFFFF"/>
                </a:solidFill>
                <a:latin typeface="Georgia"/>
                <a:ea typeface="Georgia"/>
                <a:cs typeface="Georgia"/>
              </a:rPr>
              <a:t>Thus saith the LORD, Let not the wise man glory in his wisdom, neither let the mighty man glory in his might, let not the rich man glory in his riches: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9:24  |  Jeremiah 9:24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誇口的卻因他有聰明，認識我是耶和華，又知道我喜悅在世上施行慈愛、公平，和公義，以此誇口。這是耶和華說的。」</a:t>
            </a:r>
          </a:p>
          <a:p xmlns:a="http://schemas.openxmlformats.org/drawingml/2006/main">
            <a:pPr algn="ctr">
              <a:buNone/>
            </a:pPr>
            <a:r>
              <a:rPr sz="2100">
                <a:solidFill>
                  <a:srgbClr val="FFFFFF"/>
                </a:solidFill>
                <a:latin typeface="Georgia"/>
                <a:ea typeface="Georgia"/>
                <a:cs typeface="Georgia"/>
              </a:rPr>
              <a:t>But let him that glorieth glory in this, that he understandeth and knoweth me, that I am the LORD which exercise lovingkindness, judgment, and righteousness, in the earth: for in these things I delight, saith the LORD.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9:25  |  Jeremiah 9:25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耶和華說：「看哪，日子將到，我要刑罰一切受過割禮、[心]卻未受割禮的，</a:t>
            </a:r>
          </a:p>
          <a:p xmlns:a="http://schemas.openxmlformats.org/drawingml/2006/main">
            <a:pPr algn="ctr">
              <a:buNone/>
            </a:pPr>
            <a:r>
              <a:rPr sz="2400">
                <a:solidFill>
                  <a:srgbClr val="FFFFFF"/>
                </a:solidFill>
                <a:latin typeface="Georgia"/>
                <a:ea typeface="Georgia"/>
                <a:cs typeface="Georgia"/>
              </a:rPr>
              <a:t>Behold, the days come, saith the LORD, that I will punish all them which are circumcised with the uncircumcised;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9:26  |  Jeremiah 9:26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就是埃及、猶大、以東、亞捫人、摩押人，和一切住在曠野剃周圍[頭髮]的；因為列國人都沒有受割禮，以色列人心中也沒有受割禮。」</a:t>
            </a:r>
          </a:p>
          <a:p xmlns:a="http://schemas.openxmlformats.org/drawingml/2006/main">
            <a:pPr algn="ctr">
              <a:buNone/>
            </a:pPr>
            <a:r>
              <a:rPr sz="1800">
                <a:solidFill>
                  <a:srgbClr val="FFFFFF"/>
                </a:solidFill>
                <a:latin typeface="Georgia"/>
                <a:ea typeface="Georgia"/>
                <a:cs typeface="Georgia"/>
              </a:rPr>
              <a:t>Egypt, and Judah, and Edom, and the children of Ammon, and Moab, and all that are in the utmost corners, that dwell in the wilderness: for all these nations are uncircumcised, and all the house of Israel are uncircumcised in the heart.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2026-08-30T04:11:20.2740000Z</dcterms:created>
  <dcterms:modified xsi:type="dcterms:W3CDTF">2026-08-30T04:11:20.2740000Z</dcterms:modified>
</coreProperties>
</file>