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436cfffa75545fb" /><Relationship Type="http://schemas.openxmlformats.org/officeDocument/2006/relationships/extended-properties" Target="/docProps/app.xml" Id="R947ff53c330b4d11" /><Relationship Type="http://schemas.openxmlformats.org/officeDocument/2006/relationships/officeDocument" Target="/ppt/presentation.xml" Id="R19309fae42e8497d" /></Relationships>
</file>

<file path=ppt/presentation.xml><?xml version="1.0" encoding="utf-8"?>
<p:presentation xmlns:p="http://schemas.openxmlformats.org/presentationml/2006/main">
  <p:sldMasterIdLst>
    <p:sldMasterId xmlns:r="http://schemas.openxmlformats.org/officeDocument/2006/relationships" id="2147483648" r:id="Raa709b6166fe4f8e"/>
  </p:sldMasterIdLst>
  <p:notesMasterIdLst>
    <p:notesMasterId xmlns:r="http://schemas.openxmlformats.org/officeDocument/2006/relationships" r:id="Rab49e4fe37ae44d3"/>
  </p:notesMasterIdLst>
  <p:sldIdLst>
    <p:sldId xmlns:r="http://schemas.openxmlformats.org/officeDocument/2006/relationships" id="256" r:id="R49b73c4f23ef4014"/>
    <p:sldId xmlns:r="http://schemas.openxmlformats.org/officeDocument/2006/relationships" id="257" r:id="Rda215551f03441ac"/>
    <p:sldId xmlns:r="http://schemas.openxmlformats.org/officeDocument/2006/relationships" id="258" r:id="R77a99252b3ef4588"/>
    <p:sldId xmlns:r="http://schemas.openxmlformats.org/officeDocument/2006/relationships" id="259" r:id="Rb1bdce1004654d54"/>
    <p:sldId xmlns:r="http://schemas.openxmlformats.org/officeDocument/2006/relationships" id="260" r:id="R657416202e7b4208"/>
    <p:sldId xmlns:r="http://schemas.openxmlformats.org/officeDocument/2006/relationships" id="261" r:id="Rcebc9c1d95dc416d"/>
    <p:sldId xmlns:r="http://schemas.openxmlformats.org/officeDocument/2006/relationships" id="262" r:id="R0da4bcc161394a93"/>
    <p:sldId xmlns:r="http://schemas.openxmlformats.org/officeDocument/2006/relationships" id="263" r:id="Rd133a694e71c46bc"/>
    <p:sldId xmlns:r="http://schemas.openxmlformats.org/officeDocument/2006/relationships" id="264" r:id="R1fec5a16813f47f7"/>
    <p:sldId xmlns:r="http://schemas.openxmlformats.org/officeDocument/2006/relationships" id="265" r:id="R983156b679f74e48"/>
    <p:sldId xmlns:r="http://schemas.openxmlformats.org/officeDocument/2006/relationships" id="266" r:id="R736e72b66fa74297"/>
    <p:sldId xmlns:r="http://schemas.openxmlformats.org/officeDocument/2006/relationships" id="267" r:id="Rdd66583d953f4ac5"/>
    <p:sldId xmlns:r="http://schemas.openxmlformats.org/officeDocument/2006/relationships" id="268" r:id="Ref06e18cb99042a8"/>
    <p:sldId xmlns:r="http://schemas.openxmlformats.org/officeDocument/2006/relationships" id="269" r:id="Ra873c019b6bc4417"/>
    <p:sldId xmlns:r="http://schemas.openxmlformats.org/officeDocument/2006/relationships" id="270" r:id="Re009f78bb9804e97"/>
    <p:sldId xmlns:r="http://schemas.openxmlformats.org/officeDocument/2006/relationships" id="271" r:id="Rde1db4879ae34fb8"/>
    <p:sldId xmlns:r="http://schemas.openxmlformats.org/officeDocument/2006/relationships" id="272" r:id="Rd3ae0e98d6334aed"/>
    <p:sldId xmlns:r="http://schemas.openxmlformats.org/officeDocument/2006/relationships" id="273" r:id="Rd93434c504664bf4"/>
    <p:sldId xmlns:r="http://schemas.openxmlformats.org/officeDocument/2006/relationships" id="274" r:id="R52fa3ba6b6934f30"/>
    <p:sldId xmlns:r="http://schemas.openxmlformats.org/officeDocument/2006/relationships" id="275" r:id="R9caa399b0e764feb"/>
    <p:sldId xmlns:r="http://schemas.openxmlformats.org/officeDocument/2006/relationships" id="276" r:id="Re45869b17b064257"/>
    <p:sldId xmlns:r="http://schemas.openxmlformats.org/officeDocument/2006/relationships" id="277" r:id="Re912bca73d48400f"/>
    <p:sldId xmlns:r="http://schemas.openxmlformats.org/officeDocument/2006/relationships" id="278" r:id="R14cf00a9619944b8"/>
    <p:sldId xmlns:r="http://schemas.openxmlformats.org/officeDocument/2006/relationships" id="279" r:id="R56503efe30694a95"/>
    <p:sldId xmlns:r="http://schemas.openxmlformats.org/officeDocument/2006/relationships" id="280" r:id="R3e2ef97bdbf84bcd"/>
    <p:sldId xmlns:r="http://schemas.openxmlformats.org/officeDocument/2006/relationships" id="281" r:id="R089243c8b85e4b5a"/>
    <p:sldId xmlns:r="http://schemas.openxmlformats.org/officeDocument/2006/relationships" id="282" r:id="Ra64ff50e514d4971"/>
    <p:sldId xmlns:r="http://schemas.openxmlformats.org/officeDocument/2006/relationships" id="283" r:id="R7d5ae1c497dd4594"/>
    <p:sldId xmlns:r="http://schemas.openxmlformats.org/officeDocument/2006/relationships" id="284" r:id="R499b355d2fb64e19"/>
    <p:sldId xmlns:r="http://schemas.openxmlformats.org/officeDocument/2006/relationships" id="285" r:id="R32ddb6a899fc4966"/>
    <p:sldId xmlns:r="http://schemas.openxmlformats.org/officeDocument/2006/relationships" id="286" r:id="Rbfb4b2853ee74bc3"/>
    <p:sldId xmlns:r="http://schemas.openxmlformats.org/officeDocument/2006/relationships" id="287" r:id="R36178aa10aa9400a"/>
    <p:sldId xmlns:r="http://schemas.openxmlformats.org/officeDocument/2006/relationships" id="288" r:id="Ra93ab2ab0e8141dd"/>
    <p:sldId xmlns:r="http://schemas.openxmlformats.org/officeDocument/2006/relationships" id="289" r:id="Rf13ee7adaecb480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ca15d2533de4937" /><Relationship Type="http://schemas.openxmlformats.org/officeDocument/2006/relationships/slideMaster" Target="/ppt/slideMasters/slideMaster1.xml" Id="Raa709b6166fe4f8e" /><Relationship Type="http://schemas.openxmlformats.org/officeDocument/2006/relationships/notesMaster" Target="/ppt/notesMasters/notesMaster1.xml" Id="Rab49e4fe37ae44d3" /><Relationship Type="http://schemas.openxmlformats.org/officeDocument/2006/relationships/presProps" Target="/ppt/presProps.xml" Id="Rd8c6850d378b4110" /><Relationship Type="http://schemas.openxmlformats.org/officeDocument/2006/relationships/tableStyles" Target="/ppt/tableStyles.xml" Id="R7b599ab3859d408f" /><Relationship Type="http://schemas.openxmlformats.org/officeDocument/2006/relationships/slide" Target="/ppt/slides/slide1.xml" Id="R49b73c4f23ef4014" /><Relationship Type="http://schemas.openxmlformats.org/officeDocument/2006/relationships/slide" Target="/ppt/slides/slide2.xml" Id="Rda215551f03441ac" /><Relationship Type="http://schemas.openxmlformats.org/officeDocument/2006/relationships/slide" Target="/ppt/slides/slide3.xml" Id="R77a99252b3ef4588" /><Relationship Type="http://schemas.openxmlformats.org/officeDocument/2006/relationships/slide" Target="/ppt/slides/slide4.xml" Id="Rb1bdce1004654d54" /><Relationship Type="http://schemas.openxmlformats.org/officeDocument/2006/relationships/slide" Target="/ppt/slides/slide5.xml" Id="R657416202e7b4208" /><Relationship Type="http://schemas.openxmlformats.org/officeDocument/2006/relationships/slide" Target="/ppt/slides/slide6.xml" Id="Rcebc9c1d95dc416d" /><Relationship Type="http://schemas.openxmlformats.org/officeDocument/2006/relationships/slide" Target="/ppt/slides/slide7.xml" Id="R0da4bcc161394a93" /><Relationship Type="http://schemas.openxmlformats.org/officeDocument/2006/relationships/slide" Target="/ppt/slides/slide8.xml" Id="Rd133a694e71c46bc" /><Relationship Type="http://schemas.openxmlformats.org/officeDocument/2006/relationships/slide" Target="/ppt/slides/slide9.xml" Id="R1fec5a16813f47f7" /><Relationship Type="http://schemas.openxmlformats.org/officeDocument/2006/relationships/slide" Target="/ppt/slides/slide10.xml" Id="R983156b679f74e48" /><Relationship Type="http://schemas.openxmlformats.org/officeDocument/2006/relationships/slide" Target="/ppt/slides/slide11.xml" Id="R736e72b66fa74297" /><Relationship Type="http://schemas.openxmlformats.org/officeDocument/2006/relationships/slide" Target="/ppt/slides/slide12.xml" Id="Rdd66583d953f4ac5" /><Relationship Type="http://schemas.openxmlformats.org/officeDocument/2006/relationships/slide" Target="/ppt/slides/slide13.xml" Id="Ref06e18cb99042a8" /><Relationship Type="http://schemas.openxmlformats.org/officeDocument/2006/relationships/slide" Target="/ppt/slides/slide14.xml" Id="Ra873c019b6bc4417" /><Relationship Type="http://schemas.openxmlformats.org/officeDocument/2006/relationships/slide" Target="/ppt/slides/slide15.xml" Id="Re009f78bb9804e97" /><Relationship Type="http://schemas.openxmlformats.org/officeDocument/2006/relationships/slide" Target="/ppt/slides/slide16.xml" Id="Rde1db4879ae34fb8" /><Relationship Type="http://schemas.openxmlformats.org/officeDocument/2006/relationships/slide" Target="/ppt/slides/slide17.xml" Id="Rd3ae0e98d6334aed" /><Relationship Type="http://schemas.openxmlformats.org/officeDocument/2006/relationships/slide" Target="/ppt/slides/slide18.xml" Id="Rd93434c504664bf4" /><Relationship Type="http://schemas.openxmlformats.org/officeDocument/2006/relationships/slide" Target="/ppt/slides/slide19.xml" Id="R52fa3ba6b6934f30" /><Relationship Type="http://schemas.openxmlformats.org/officeDocument/2006/relationships/slide" Target="/ppt/slides/slide20.xml" Id="R9caa399b0e764feb" /><Relationship Type="http://schemas.openxmlformats.org/officeDocument/2006/relationships/slide" Target="/ppt/slides/slide21.xml" Id="Re45869b17b064257" /><Relationship Type="http://schemas.openxmlformats.org/officeDocument/2006/relationships/slide" Target="/ppt/slides/slide22.xml" Id="Re912bca73d48400f" /><Relationship Type="http://schemas.openxmlformats.org/officeDocument/2006/relationships/slide" Target="/ppt/slides/slide23.xml" Id="R14cf00a9619944b8" /><Relationship Type="http://schemas.openxmlformats.org/officeDocument/2006/relationships/slide" Target="/ppt/slides/slide24.xml" Id="R56503efe30694a95" /><Relationship Type="http://schemas.openxmlformats.org/officeDocument/2006/relationships/slide" Target="/ppt/slides/slide25.xml" Id="R3e2ef97bdbf84bcd" /><Relationship Type="http://schemas.openxmlformats.org/officeDocument/2006/relationships/slide" Target="/ppt/slides/slide26.xml" Id="R089243c8b85e4b5a" /><Relationship Type="http://schemas.openxmlformats.org/officeDocument/2006/relationships/slide" Target="/ppt/slides/slide27.xml" Id="Ra64ff50e514d4971" /><Relationship Type="http://schemas.openxmlformats.org/officeDocument/2006/relationships/slide" Target="/ppt/slides/slide28.xml" Id="R7d5ae1c497dd4594" /><Relationship Type="http://schemas.openxmlformats.org/officeDocument/2006/relationships/slide" Target="/ppt/slides/slide29.xml" Id="R499b355d2fb64e19" /><Relationship Type="http://schemas.openxmlformats.org/officeDocument/2006/relationships/slide" Target="/ppt/slides/slide30.xml" Id="R32ddb6a899fc4966" /><Relationship Type="http://schemas.openxmlformats.org/officeDocument/2006/relationships/slide" Target="/ppt/slides/slide31.xml" Id="Rbfb4b2853ee74bc3" /><Relationship Type="http://schemas.openxmlformats.org/officeDocument/2006/relationships/slide" Target="/ppt/slides/slide32.xml" Id="R36178aa10aa9400a" /><Relationship Type="http://schemas.openxmlformats.org/officeDocument/2006/relationships/slide" Target="/ppt/slides/slide33.xml" Id="Ra93ab2ab0e8141dd" /><Relationship Type="http://schemas.openxmlformats.org/officeDocument/2006/relationships/slide" Target="/ppt/slides/slide34.xml" Id="Rf13ee7adaecb480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0879273655242c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7f99cb3e9f4b32" /><Relationship Type="http://schemas.openxmlformats.org/officeDocument/2006/relationships/notesMaster" Target="/ppt/notesMasters/notesMaster1.xml" Id="R010ef93aaf3d431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df5394c762453b" /><Relationship Type="http://schemas.openxmlformats.org/officeDocument/2006/relationships/notesMaster" Target="/ppt/notesMasters/notesMaster1.xml" Id="Rbd37e956e8404823" /></Relationships>
</file>

<file path=ppt/notesSlides/_rels/notesSlide3.xml.rels>&#65279;<?xml version="1.0" encoding="utf-8"?><Relationships xmlns="http://schemas.openxmlformats.org/package/2006/relationships"><Relationship Type="http://schemas.openxmlformats.org/officeDocument/2006/relationships/slide" Target="/ppt/slides/slide3.xml" Id="R0889ead7b6a5447c" /><Relationship Type="http://schemas.openxmlformats.org/officeDocument/2006/relationships/notesMaster" Target="/ppt/notesMasters/notesMaster1.xml" Id="R43c844f45124438d" /></Relationships>
</file>

<file path=ppt/notesSlides/_rels/notesSlide4.xml.rels>&#65279;<?xml version="1.0" encoding="utf-8"?><Relationships xmlns="http://schemas.openxmlformats.org/package/2006/relationships"><Relationship Type="http://schemas.openxmlformats.org/officeDocument/2006/relationships/slide" Target="/ppt/slides/slide4.xml" Id="R320137da7d914cdc" /><Relationship Type="http://schemas.openxmlformats.org/officeDocument/2006/relationships/notesMaster" Target="/ppt/notesMasters/notesMaster1.xml" Id="Rbe2ba258295140be" /></Relationships>
</file>

<file path=ppt/notesSlides/_rels/notesSlide5.xml.rels>&#65279;<?xml version="1.0" encoding="utf-8"?><Relationships xmlns="http://schemas.openxmlformats.org/package/2006/relationships"><Relationship Type="http://schemas.openxmlformats.org/officeDocument/2006/relationships/slide" Target="/ppt/slides/slide5.xml" Id="R67ed02883d3f42fe" /><Relationship Type="http://schemas.openxmlformats.org/officeDocument/2006/relationships/notesMaster" Target="/ppt/notesMasters/notesMaster1.xml" Id="R1556b4ab9d8c46cc" /></Relationships>
</file>

<file path=ppt/notesSlides/_rels/notesSlide6.xml.rels>&#65279;<?xml version="1.0" encoding="utf-8"?><Relationships xmlns="http://schemas.openxmlformats.org/package/2006/relationships"><Relationship Type="http://schemas.openxmlformats.org/officeDocument/2006/relationships/slide" Target="/ppt/slides/slide6.xml" Id="Rd3476f9aef0448a9" /><Relationship Type="http://schemas.openxmlformats.org/officeDocument/2006/relationships/notesMaster" Target="/ppt/notesMasters/notesMaster1.xml" Id="R9a5576af321c4b8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2b92bf556d84374" /><Relationship Type="http://schemas.openxmlformats.org/officeDocument/2006/relationships/notesMaster" Target="/ppt/notesMasters/notesMaster1.xml" Id="R2de98080c762452e"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a0c99cd8cb45fb" /><Relationship Type="http://schemas.openxmlformats.org/officeDocument/2006/relationships/notesMaster" Target="/ppt/notesMasters/notesMaster1.xml" Id="R2dd1cf2c187544d7" /></Relationships>
</file>

<file path=ppt/notesSlides/_rels/notesSlide9.xml.rels>&#65279;<?xml version="1.0" encoding="utf-8"?><Relationships xmlns="http://schemas.openxmlformats.org/package/2006/relationships"><Relationship Type="http://schemas.openxmlformats.org/officeDocument/2006/relationships/slide" Target="/ppt/slides/slide9.xml" Id="R337542032c1e4992" /><Relationship Type="http://schemas.openxmlformats.org/officeDocument/2006/relationships/notesMaster" Target="/ppt/notesMasters/notesMaster1.xml" Id="R9bd0183dc5f74ad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14a8d5c8db743b5" /><Relationship Type="http://schemas.openxmlformats.org/officeDocument/2006/relationships/notesMaster" Target="/ppt/notesMasters/notesMaster1.xml" Id="Rc333bd6e84824ba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6a77f995a6a4052" /><Relationship Type="http://schemas.openxmlformats.org/officeDocument/2006/relationships/notesMaster" Target="/ppt/notesMasters/notesMaster1.xml" Id="R22b8ef14fef6427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e719863b5c34879" /><Relationship Type="http://schemas.openxmlformats.org/officeDocument/2006/relationships/notesMaster" Target="/ppt/notesMasters/notesMaster1.xml" Id="Rd0927d2659c9491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6abee7dc6f5455f" /><Relationship Type="http://schemas.openxmlformats.org/officeDocument/2006/relationships/notesMaster" Target="/ppt/notesMasters/notesMaster1.xml" Id="R789bd7ecaf2d4e8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82cb67e9f1e4776" /><Relationship Type="http://schemas.openxmlformats.org/officeDocument/2006/relationships/notesMaster" Target="/ppt/notesMasters/notesMaster1.xml" Id="Reb3f1796ff59449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138985b04ef4449" /><Relationship Type="http://schemas.openxmlformats.org/officeDocument/2006/relationships/notesMaster" Target="/ppt/notesMasters/notesMaster1.xml" Id="Rd02f217dd47f4aa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5a4153e81e4873" /><Relationship Type="http://schemas.openxmlformats.org/officeDocument/2006/relationships/notesMaster" Target="/ppt/notesMasters/notesMaster1.xml" Id="R133873a463ad4cb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8fa5c6d0a834c0b" /><Relationship Type="http://schemas.openxmlformats.org/officeDocument/2006/relationships/notesMaster" Target="/ppt/notesMasters/notesMaster1.xml" Id="R8e19dfd265b940a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9a8bcf127444b92" /><Relationship Type="http://schemas.openxmlformats.org/officeDocument/2006/relationships/notesMaster" Target="/ppt/notesMasters/notesMaster1.xml" Id="Rf971301a830344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92029ef009e4a64" /><Relationship Type="http://schemas.openxmlformats.org/officeDocument/2006/relationships/notesMaster" Target="/ppt/notesMasters/notesMaster1.xml" Id="R9d54373a0e654be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d37d120b23a4c60" /><Relationship Type="http://schemas.openxmlformats.org/officeDocument/2006/relationships/notesMaster" Target="/ppt/notesMasters/notesMaster1.xml" Id="R85feea91909640d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ff0d6c877c14bd2" /><Relationship Type="http://schemas.openxmlformats.org/officeDocument/2006/relationships/notesMaster" Target="/ppt/notesMasters/notesMaster1.xml" Id="R5a8447b2b2f845d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b7fc23268794f2c" /><Relationship Type="http://schemas.openxmlformats.org/officeDocument/2006/relationships/notesMaster" Target="/ppt/notesMasters/notesMaster1.xml" Id="R01930718d51a4f4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0b77201eed947d3" /><Relationship Type="http://schemas.openxmlformats.org/officeDocument/2006/relationships/notesMaster" Target="/ppt/notesMasters/notesMaster1.xml" Id="R4021e10c9b8442c3"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0ee2cf709ec4b08" /><Relationship Type="http://schemas.openxmlformats.org/officeDocument/2006/relationships/notesMaster" Target="/ppt/notesMasters/notesMaster1.xml" Id="R6dc32324ac5d45f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9ae6a47527340c4" /><Relationship Type="http://schemas.openxmlformats.org/officeDocument/2006/relationships/notesMaster" Target="/ppt/notesMasters/notesMaster1.xml" Id="R8493348bf12b4fe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3ac73dd0da8493c" /><Relationship Type="http://schemas.openxmlformats.org/officeDocument/2006/relationships/notesMaster" Target="/ppt/notesMasters/notesMaster1.xml" Id="R0580920fa2fa448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c15e047cc7a498f" /><Relationship Type="http://schemas.openxmlformats.org/officeDocument/2006/relationships/notesMaster" Target="/ppt/notesMasters/notesMaster1.xml" Id="R267f9aa28c014fc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39b67ccbadd437d" /><Relationship Type="http://schemas.openxmlformats.org/officeDocument/2006/relationships/notesMaster" Target="/ppt/notesMasters/notesMaster1.xml" Id="R10aeec9e8e174a7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1a5db779d024949" /><Relationship Type="http://schemas.openxmlformats.org/officeDocument/2006/relationships/notesMaster" Target="/ppt/notesMasters/notesMaster1.xml" Id="R53eb760a830e4a8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569af836fdd4c47" /><Relationship Type="http://schemas.openxmlformats.org/officeDocument/2006/relationships/notesMaster" Target="/ppt/notesMasters/notesMaster1.xml" Id="R05888409061a40c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d76f2bca59b442c" /><Relationship Type="http://schemas.openxmlformats.org/officeDocument/2006/relationships/notesMaster" Target="/ppt/notesMasters/notesMaster1.xml" Id="Re20828d2a62244c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a57fd3bd3294194" /><Relationship Type="http://schemas.openxmlformats.org/officeDocument/2006/relationships/notesMaster" Target="/ppt/notesMasters/notesMaster1.xml" Id="Rd4db98d1a1eb48d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20b2e1ff35124db7" /><Relationship Type="http://schemas.openxmlformats.org/officeDocument/2006/relationships/notesMaster" Target="/ppt/notesMasters/notesMaster1.xml" Id="Ree1b24b147ec476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c3150b633d8c48ee" /><Relationship Type="http://schemas.openxmlformats.org/officeDocument/2006/relationships/notesMaster" Target="/ppt/notesMasters/notesMaster1.xml" Id="R61db64b193614fd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5e4fd134cb94c62" /><Relationship Type="http://schemas.openxmlformats.org/officeDocument/2006/relationships/image" Target="/ppt/media/image.png" Id="R24a4f6b601db4b0a" /><Relationship Type="http://schemas.openxmlformats.org/officeDocument/2006/relationships/image" Target="/ppt/media/image2.png" Id="R58e009f2a31747e5" /><Relationship Type="http://schemas.openxmlformats.org/officeDocument/2006/relationships/image" Target="/ppt/media/image.jpeg" Id="R2d51ed8d2b19412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16c9c658cd84ce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4a4f6b601db4b0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8e009f2a31747e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d51ed8d2b19412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0e42ab146784a3d" /><Relationship Type="http://schemas.openxmlformats.org/officeDocument/2006/relationships/slideLayout" Target="/ppt/slideLayouts/slideLayout1.xml" Id="R6671101fc57d40c9" /><Relationship Type="http://schemas.openxmlformats.org/officeDocument/2006/relationships/slideLayout" Target="/ppt/slideLayouts/slideLayout2.xml" Id="R898602051e33433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71101fc57d40c9"/>
    <p:sldLayoutId xmlns:r="http://schemas.openxmlformats.org/officeDocument/2006/relationships" id="2147483650" r:id="R898602051e33433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225cacaf9304254" /><Relationship Type="http://schemas.openxmlformats.org/officeDocument/2006/relationships/notesSlide" Target="/ppt/notesSlides/notesSlide1.xml" Id="R8902d42bcdf744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6df1a7a0e4f416a" /><Relationship Type="http://schemas.openxmlformats.org/officeDocument/2006/relationships/notesSlide" Target="/ppt/notesSlides/notesSlide2.xml" Id="R7b5624817581449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640cdcc46264620" /><Relationship Type="http://schemas.openxmlformats.org/officeDocument/2006/relationships/notesSlide" Target="/ppt/notesSlides/notesSlide3.xml" Id="Rfc5c87331caa46f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36f5ae486994abb" /><Relationship Type="http://schemas.openxmlformats.org/officeDocument/2006/relationships/notesSlide" Target="/ppt/notesSlides/notesSlide4.xml" Id="R73a45514b8734cc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557fbdafa034d86" /><Relationship Type="http://schemas.openxmlformats.org/officeDocument/2006/relationships/notesSlide" Target="/ppt/notesSlides/notesSlide5.xml" Id="Re8071f22ccdb4c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4551bc3b1494159" /><Relationship Type="http://schemas.openxmlformats.org/officeDocument/2006/relationships/notesSlide" Target="/ppt/notesSlides/notesSlide6.xml" Id="Raf13ab0c060c493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31ad245e6454dc4" /><Relationship Type="http://schemas.openxmlformats.org/officeDocument/2006/relationships/notesSlide" Target="/ppt/notesSlides/notesSlide7.xml" Id="R2706e9b2c5f1451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cfab2aa176e4519" /><Relationship Type="http://schemas.openxmlformats.org/officeDocument/2006/relationships/notesSlide" Target="/ppt/notesSlides/notesSlide8.xml" Id="R0fcf6303f4334c5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20d5f0d03164581" /><Relationship Type="http://schemas.openxmlformats.org/officeDocument/2006/relationships/notesSlide" Target="/ppt/notesSlides/notesSlide9.xml" Id="Ra2acf9830912497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cf2a0d12b4f435c" /><Relationship Type="http://schemas.openxmlformats.org/officeDocument/2006/relationships/notesSlide" Target="/ppt/notesSlides/notesSlide10.xml" Id="R48ea7cd3ae5d4c3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1b2c97b1b3b4cbf" /><Relationship Type="http://schemas.openxmlformats.org/officeDocument/2006/relationships/notesSlide" Target="/ppt/notesSlides/notesSlide11.xml" Id="R6ee99053ef2246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c1244eb1b364f78" /><Relationship Type="http://schemas.openxmlformats.org/officeDocument/2006/relationships/notesSlide" Target="/ppt/notesSlides/notesSlide12.xml" Id="R130fd29bb5d24b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1d9d6cea5aa40d1" /><Relationship Type="http://schemas.openxmlformats.org/officeDocument/2006/relationships/notesSlide" Target="/ppt/notesSlides/notesSlide13.xml" Id="Ree6bfce8ddf94d6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22a044270f14838" /><Relationship Type="http://schemas.openxmlformats.org/officeDocument/2006/relationships/notesSlide" Target="/ppt/notesSlides/notesSlide14.xml" Id="Rf982b0a6ea324b4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9050c42eda14362" /><Relationship Type="http://schemas.openxmlformats.org/officeDocument/2006/relationships/notesSlide" Target="/ppt/notesSlides/notesSlide15.xml" Id="R829e9e1bb2c1491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d31f0b1d7374d32" /><Relationship Type="http://schemas.openxmlformats.org/officeDocument/2006/relationships/notesSlide" Target="/ppt/notesSlides/notesSlide16.xml" Id="R1c26be8e95364e2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d7630bd42534dcf" /><Relationship Type="http://schemas.openxmlformats.org/officeDocument/2006/relationships/notesSlide" Target="/ppt/notesSlides/notesSlide17.xml" Id="R7044553bfdad420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565fb3ef34245ef" /><Relationship Type="http://schemas.openxmlformats.org/officeDocument/2006/relationships/notesSlide" Target="/ppt/notesSlides/notesSlide18.xml" Id="R3d41f7bab8c54aa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4088ee4c27c4f45" /><Relationship Type="http://schemas.openxmlformats.org/officeDocument/2006/relationships/notesSlide" Target="/ppt/notesSlides/notesSlide19.xml" Id="R7e5e4953e1f7479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41a6627ecbb4e6e" /><Relationship Type="http://schemas.openxmlformats.org/officeDocument/2006/relationships/notesSlide" Target="/ppt/notesSlides/notesSlide20.xml" Id="R810700e3151549b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84a72141b42452a" /><Relationship Type="http://schemas.openxmlformats.org/officeDocument/2006/relationships/notesSlide" Target="/ppt/notesSlides/notesSlide21.xml" Id="Re495f9cd74ad4cc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9a633af842f44cb" /><Relationship Type="http://schemas.openxmlformats.org/officeDocument/2006/relationships/notesSlide" Target="/ppt/notesSlides/notesSlide22.xml" Id="R12642f4f5e694bc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01419ab868d4534" /><Relationship Type="http://schemas.openxmlformats.org/officeDocument/2006/relationships/notesSlide" Target="/ppt/notesSlides/notesSlide23.xml" Id="R580c42169c3347e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9f5653f3ac6413b" /><Relationship Type="http://schemas.openxmlformats.org/officeDocument/2006/relationships/notesSlide" Target="/ppt/notesSlides/notesSlide24.xml" Id="Rf8f8b255f61c491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a26c401983c4e0c" /><Relationship Type="http://schemas.openxmlformats.org/officeDocument/2006/relationships/notesSlide" Target="/ppt/notesSlides/notesSlide25.xml" Id="Re151351bb557445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d1c559b54e84e22" /><Relationship Type="http://schemas.openxmlformats.org/officeDocument/2006/relationships/notesSlide" Target="/ppt/notesSlides/notesSlide26.xml" Id="R510cad5177c0422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408e2b2270e4eed" /><Relationship Type="http://schemas.openxmlformats.org/officeDocument/2006/relationships/notesSlide" Target="/ppt/notesSlides/notesSlide27.xml" Id="Re387b1fb8834449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22ab2e83a752482e" /><Relationship Type="http://schemas.openxmlformats.org/officeDocument/2006/relationships/notesSlide" Target="/ppt/notesSlides/notesSlide28.xml" Id="R9fd296e4491947d9"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1dd3d57b96c4ef8" /><Relationship Type="http://schemas.openxmlformats.org/officeDocument/2006/relationships/notesSlide" Target="/ppt/notesSlides/notesSlide29.xml" Id="R0b374ffebc23474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96b7de362104cff" /><Relationship Type="http://schemas.openxmlformats.org/officeDocument/2006/relationships/notesSlide" Target="/ppt/notesSlides/notesSlide30.xml" Id="Rf0aeeaf5ab5b465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cc8f9f32586467d" /><Relationship Type="http://schemas.openxmlformats.org/officeDocument/2006/relationships/notesSlide" Target="/ppt/notesSlides/notesSlide31.xml" Id="Rd3bc572e03ff4a8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50a481189294ce6" /><Relationship Type="http://schemas.openxmlformats.org/officeDocument/2006/relationships/notesSlide" Target="/ppt/notesSlides/notesSlide32.xml" Id="Raad9ffce72b74868"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2037c6f567084245" /><Relationship Type="http://schemas.openxmlformats.org/officeDocument/2006/relationships/notesSlide" Target="/ppt/notesSlides/notesSlide33.xml" Id="R352741edcc9f4a4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4ace6d257ae40cb" /><Relationship Type="http://schemas.openxmlformats.org/officeDocument/2006/relationships/notesSlide" Target="/ppt/notesSlides/notesSlide34.xml" Id="R31f2d4cc1caa4b7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羅馬書第9章</a:t>
            </a:r>
          </a:p>
          <a:p xmlns:a="http://schemas.openxmlformats.org/drawingml/2006/main">
            <a:pPr algn="ctr">
              <a:buNone/>
            </a:pPr>
            <a:r>
              <a:rPr sz="2000">
                <a:solidFill>
                  <a:srgbClr val="FFFFFF"/>
                </a:solidFill>
                <a:latin typeface="Georgia"/>
                <a:ea typeface="Georgia"/>
                <a:cs typeface="Georgia"/>
              </a:rPr>
              <a:t>Romans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  |  Romans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我在基督裏說真話，並不謊言，有我良心被聖靈感動，給我作見證：</a:t>
            </a:r>
          </a:p>
          <a:p xmlns:a="http://schemas.openxmlformats.org/drawingml/2006/main">
            <a:pPr algn="ctr">
              <a:buNone/>
            </a:pPr>
            <a:r>
              <a:rPr sz="2400">
                <a:solidFill>
                  <a:srgbClr val="FFFFFF"/>
                </a:solidFill>
                <a:latin typeface="Georgia"/>
                <a:ea typeface="Georgia"/>
                <a:cs typeface="Georgia"/>
              </a:rPr>
              <a:t>I say the truth in Christ, I lie not, my conscience also bearing me witness in the Holy Ghost,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  |  Romans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我是大有憂愁，心裏時常傷痛；</a:t>
            </a:r>
          </a:p>
          <a:p xmlns:a="http://schemas.openxmlformats.org/drawingml/2006/main">
            <a:pPr algn="ctr">
              <a:buNone/>
            </a:pPr>
            <a:r>
              <a:rPr sz="2800">
                <a:solidFill>
                  <a:srgbClr val="FFFFFF"/>
                </a:solidFill>
                <a:latin typeface="Georgia"/>
                <a:ea typeface="Georgia"/>
                <a:cs typeface="Georgia"/>
              </a:rPr>
              <a:t>That I have great heaviness and continual sorrow in my heart.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9:3  |  Romans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為我弟兄，我骨肉之親，就是自己被咒詛，與基督分離，我也願意。</a:t>
            </a:r>
          </a:p>
          <a:p xmlns:a="http://schemas.openxmlformats.org/drawingml/2006/main">
            <a:pPr algn="ctr">
              <a:buNone/>
            </a:pPr>
            <a:r>
              <a:rPr sz="2400">
                <a:solidFill>
                  <a:srgbClr val="FFFFFF"/>
                </a:solidFill>
                <a:latin typeface="Georgia"/>
                <a:ea typeface="Georgia"/>
                <a:cs typeface="Georgia"/>
              </a:rPr>
              <a:t>For I could wish that myself were accursed from Christ for my brethren, my kinsmen according to the flesh: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9:4  |  Romans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他們是以色列人；那兒子的名分、榮耀、諸約、律法、禮儀、應許都是他們的。</a:t>
            </a:r>
          </a:p>
          <a:p xmlns:a="http://schemas.openxmlformats.org/drawingml/2006/main">
            <a:pPr algn="ctr">
              <a:buNone/>
            </a:pPr>
            <a:r>
              <a:rPr sz="2100">
                <a:solidFill>
                  <a:srgbClr val="FFFFFF"/>
                </a:solidFill>
                <a:latin typeface="Georgia"/>
                <a:ea typeface="Georgia"/>
                <a:cs typeface="Georgia"/>
              </a:rPr>
              <a:t>Who are Israelites; to whom pertaineth the adoption, and the glory, and the covenants, and the giving of the law, and the service of God, and the promises;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9:5  |  Romans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列祖就是他們的祖宗；按肉體說，基督也是從他們出來的。他是在萬有之上，永遠可稱頌的神。阿們！</a:t>
            </a:r>
          </a:p>
          <a:p xmlns:a="http://schemas.openxmlformats.org/drawingml/2006/main">
            <a:pPr algn="ctr">
              <a:buNone/>
            </a:pPr>
            <a:r>
              <a:rPr sz="2400">
                <a:solidFill>
                  <a:srgbClr val="FFFFFF"/>
                </a:solidFill>
                <a:latin typeface="Georgia"/>
                <a:ea typeface="Georgia"/>
                <a:cs typeface="Georgia"/>
              </a:rPr>
              <a:t>Whose are the fathers, and of whom as concerning the flesh Christ came, who is over all, God blessed for ever. Amen.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9:6  |  Romans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這不是說神的話落了空。因為從以色列生的不都是以色列人，</a:t>
            </a:r>
          </a:p>
          <a:p xmlns:a="http://schemas.openxmlformats.org/drawingml/2006/main">
            <a:pPr algn="ctr">
              <a:buNone/>
            </a:pPr>
            <a:r>
              <a:rPr sz="2400">
                <a:solidFill>
                  <a:srgbClr val="FFFFFF"/>
                </a:solidFill>
                <a:latin typeface="Georgia"/>
                <a:ea typeface="Georgia"/>
                <a:cs typeface="Georgia"/>
              </a:rPr>
              <a:t>Not as though the word of God hath taken none effect. For they are not all Israel, which are of Israel: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9:7  |  Romans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也不因為是亞伯拉罕的後裔就都作他的兒女；惟獨「從以撒生的才要稱為你的後裔。」</a:t>
            </a:r>
          </a:p>
          <a:p xmlns:a="http://schemas.openxmlformats.org/drawingml/2006/main">
            <a:pPr algn="ctr">
              <a:buNone/>
            </a:pPr>
            <a:r>
              <a:rPr sz="2400">
                <a:solidFill>
                  <a:srgbClr val="FFFFFF"/>
                </a:solidFill>
                <a:latin typeface="Georgia"/>
                <a:ea typeface="Georgia"/>
                <a:cs typeface="Georgia"/>
              </a:rPr>
              <a:t>Neither, because they are the seed of Abraham, are they all children: but, In Isaac shall thy seed be called.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9:8  |  Romans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這就是說，肉身所生的兒女不是神的兒女，惟獨那應許的兒女才算是後裔。</a:t>
            </a:r>
          </a:p>
          <a:p xmlns:a="http://schemas.openxmlformats.org/drawingml/2006/main">
            <a:pPr algn="ctr">
              <a:buNone/>
            </a:pPr>
            <a:r>
              <a:rPr sz="2400">
                <a:solidFill>
                  <a:srgbClr val="FFFFFF"/>
                </a:solidFill>
                <a:latin typeface="Georgia"/>
                <a:ea typeface="Georgia"/>
                <a:cs typeface="Georgia"/>
              </a:rPr>
              <a:t>That is, They which are the children of the flesh, these are not the children of God: but the children of the promise are counted for the seed.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9:9  |  Romans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因為所應許的話是這樣說：「到[明年]這時候我要來，撒拉必生一個兒子。」</a:t>
            </a:r>
          </a:p>
          <a:p xmlns:a="http://schemas.openxmlformats.org/drawingml/2006/main">
            <a:pPr algn="ctr">
              <a:buNone/>
            </a:pPr>
            <a:r>
              <a:rPr sz="2400">
                <a:solidFill>
                  <a:srgbClr val="FFFFFF"/>
                </a:solidFill>
                <a:latin typeface="Georgia"/>
                <a:ea typeface="Georgia"/>
                <a:cs typeface="Georgia"/>
              </a:rPr>
              <a:t>For this is the word of promise, At this time will I come, and Sara shall have a son.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9:10  |  Romans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不但如此，還有利百加，既從一個人，就是從我們的祖宗以撒懷了孕，（</a:t>
            </a:r>
          </a:p>
          <a:p xmlns:a="http://schemas.openxmlformats.org/drawingml/2006/main">
            <a:pPr algn="ctr">
              <a:buNone/>
            </a:pPr>
            <a:r>
              <a:rPr sz="2400">
                <a:solidFill>
                  <a:srgbClr val="FFFFFF"/>
                </a:solidFill>
                <a:latin typeface="Georgia"/>
                <a:ea typeface="Georgia"/>
                <a:cs typeface="Georgia"/>
              </a:rPr>
              <a:t>And not only this; but when Rebecca also had conceived by one, even by our father Isaac;</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9:11  |  Romans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[雙子]還沒有生下來，善惡還沒有做出來，只因要顯明神揀選人的旨意，不在乎人的行為，乃在乎召人的[主]。）</a:t>
            </a:r>
          </a:p>
          <a:p xmlns:a="http://schemas.openxmlformats.org/drawingml/2006/main">
            <a:pPr algn="ctr">
              <a:buNone/>
            </a:pPr>
            <a:r>
              <a:rPr sz="2100">
                <a:solidFill>
                  <a:srgbClr val="FFFFFF"/>
                </a:solidFill>
                <a:latin typeface="Georgia"/>
                <a:ea typeface="Georgia"/>
                <a:cs typeface="Georgia"/>
              </a:rPr>
              <a:t>(For the children being not yet born, neither having done any good or evil, that the purpose of God according to election might stand, not of works, but of him that calleth;)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9:12  |  Romans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神就對利百加說：「將來，大的要服事小的。」</a:t>
            </a:r>
          </a:p>
          <a:p xmlns:a="http://schemas.openxmlformats.org/drawingml/2006/main">
            <a:pPr algn="ctr">
              <a:buNone/>
            </a:pPr>
            <a:r>
              <a:rPr sz="2800">
                <a:solidFill>
                  <a:srgbClr val="FFFFFF"/>
                </a:solidFill>
                <a:latin typeface="Georgia"/>
                <a:ea typeface="Georgia"/>
                <a:cs typeface="Georgia"/>
              </a:rPr>
              <a:t>It was said unto her, The elder shall serve the younger.</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9:13  |  Romans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正如[經上]所記：雅各是我所愛的；以掃是我所惡的。</a:t>
            </a:r>
          </a:p>
          <a:p xmlns:a="http://schemas.openxmlformats.org/drawingml/2006/main">
            <a:pPr algn="ctr">
              <a:buNone/>
            </a:pPr>
            <a:r>
              <a:rPr sz="2800">
                <a:solidFill>
                  <a:srgbClr val="FFFFFF"/>
                </a:solidFill>
                <a:latin typeface="Georgia"/>
                <a:ea typeface="Georgia"/>
                <a:cs typeface="Georgia"/>
              </a:rPr>
              <a:t>As it is written, Jacob have I loved, but Esau have I hated.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9:14  |  Romans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這樣，我們可說甚麼呢？難道神有甚麼不公平嗎？斷乎沒有！</a:t>
            </a:r>
          </a:p>
          <a:p xmlns:a="http://schemas.openxmlformats.org/drawingml/2006/main">
            <a:pPr algn="ctr">
              <a:buNone/>
            </a:pPr>
            <a:r>
              <a:rPr sz="2800">
                <a:solidFill>
                  <a:srgbClr val="FFFFFF"/>
                </a:solidFill>
                <a:latin typeface="Georgia"/>
                <a:ea typeface="Georgia"/>
                <a:cs typeface="Georgia"/>
              </a:rPr>
              <a:t>What shall we say then? Is there unrighteousness with God? God forbid.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9:15  |  Romans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因他對摩西說： 我要憐憫誰就憐憫誰， 要恩待誰就恩待誰。</a:t>
            </a:r>
          </a:p>
          <a:p xmlns:a="http://schemas.openxmlformats.org/drawingml/2006/main">
            <a:pPr algn="ctr">
              <a:buNone/>
            </a:pPr>
            <a:r>
              <a:rPr sz="2400">
                <a:solidFill>
                  <a:srgbClr val="FFFFFF"/>
                </a:solidFill>
                <a:latin typeface="Georgia"/>
                <a:ea typeface="Georgia"/>
                <a:cs typeface="Georgia"/>
              </a:rPr>
              <a:t>For he saith to Moses, I will have mercy on whom I will have mercy, and I will have compassion on whom I will have compassion.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9:16  |  Romans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據此看來，這不在乎那定意的，也不在乎那奔跑的，只在乎發憐憫的神。</a:t>
            </a:r>
          </a:p>
          <a:p xmlns:a="http://schemas.openxmlformats.org/drawingml/2006/main">
            <a:pPr algn="ctr">
              <a:buNone/>
            </a:pPr>
            <a:r>
              <a:rPr sz="2400">
                <a:solidFill>
                  <a:srgbClr val="FFFFFF"/>
                </a:solidFill>
                <a:latin typeface="Georgia"/>
                <a:ea typeface="Georgia"/>
                <a:cs typeface="Georgia"/>
              </a:rPr>
              <a:t>So then it is not of him that willeth, nor of him that runneth, but of God that sheweth mercy.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9:17  |  Romans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因為經上有話向法老說：「我將你興起來，特要在你身上彰顯我的權能，並要使我的名傳遍天下。」</a:t>
            </a:r>
          </a:p>
          <a:p xmlns:a="http://schemas.openxmlformats.org/drawingml/2006/main">
            <a:pPr algn="ctr">
              <a:buNone/>
            </a:pPr>
            <a:r>
              <a:rPr sz="2100">
                <a:solidFill>
                  <a:srgbClr val="FFFFFF"/>
                </a:solidFill>
                <a:latin typeface="Georgia"/>
                <a:ea typeface="Georgia"/>
                <a:cs typeface="Georgia"/>
              </a:rPr>
              <a:t>For the scripture saith unto Pharaoh, Even for this same purpose have I raised thee up, that I might shew my power in thee, and that my name might be declared throughout all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9:18  |  Romans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如此看來，神要憐憫誰就憐憫誰，要叫誰剛硬就叫誰剛硬。</a:t>
            </a:r>
          </a:p>
          <a:p xmlns:a="http://schemas.openxmlformats.org/drawingml/2006/main">
            <a:pPr algn="ctr">
              <a:buNone/>
            </a:pPr>
            <a:r>
              <a:rPr sz="2400">
                <a:solidFill>
                  <a:srgbClr val="FFFFFF"/>
                </a:solidFill>
                <a:latin typeface="Georgia"/>
                <a:ea typeface="Georgia"/>
                <a:cs typeface="Georgia"/>
              </a:rPr>
              <a:t>Therefore hath he mercy on whom he will have mercy, and whom he will he hardeneth.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9:19  |  Romans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這樣，你必對我說：「他為甚麼還指責人呢？有誰抗拒他的旨意呢？」</a:t>
            </a:r>
          </a:p>
          <a:p xmlns:a="http://schemas.openxmlformats.org/drawingml/2006/main">
            <a:pPr algn="ctr">
              <a:buNone/>
            </a:pPr>
            <a:r>
              <a:rPr sz="2400">
                <a:solidFill>
                  <a:srgbClr val="FFFFFF"/>
                </a:solidFill>
                <a:latin typeface="Georgia"/>
                <a:ea typeface="Georgia"/>
                <a:cs typeface="Georgia"/>
              </a:rPr>
              <a:t>Thou wilt say then unto me, Why doth he yet find fault? For who hath resisted his will?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9:20  |  Romans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你這個人哪，你是誰，竟敢向神強嘴呢？受造之物豈能對造他的說：「你為甚麼這樣造我呢？」</a:t>
            </a:r>
          </a:p>
          <a:p xmlns:a="http://schemas.openxmlformats.org/drawingml/2006/main">
            <a:pPr algn="ctr">
              <a:buNone/>
            </a:pPr>
            <a:r>
              <a:rPr sz="2400">
                <a:solidFill>
                  <a:srgbClr val="FFFFFF"/>
                </a:solidFill>
                <a:latin typeface="Georgia"/>
                <a:ea typeface="Georgia"/>
                <a:cs typeface="Georgia"/>
              </a:rPr>
              <a:t>Nay but, O man, who art thou that repliest against God? Shall the thing formed say to him that formed it, Why hast thou made me thus?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9:21  |  Romans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窯匠難道沒有權柄從一團泥裏拿一塊做成貴重的器皿，又拿一塊做成卑賤的器皿嗎？</a:t>
            </a:r>
          </a:p>
          <a:p xmlns:a="http://schemas.openxmlformats.org/drawingml/2006/main">
            <a:pPr algn="ctr">
              <a:buNone/>
            </a:pPr>
            <a:r>
              <a:rPr sz="2400">
                <a:solidFill>
                  <a:srgbClr val="FFFFFF"/>
                </a:solidFill>
                <a:latin typeface="Georgia"/>
                <a:ea typeface="Georgia"/>
                <a:cs typeface="Georgia"/>
              </a:rPr>
              <a:t>Hath not the potter power over the clay, of the same lump to make one vessel unto honour, and another unto dishonour?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9:22  |  Romans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倘若神要顯明他的忿怒，彰顯他的權能，就多多忍耐寬容那可怒、預備遭毀滅的器皿，</a:t>
            </a:r>
          </a:p>
          <a:p xmlns:a="http://schemas.openxmlformats.org/drawingml/2006/main">
            <a:pPr algn="ctr">
              <a:buNone/>
            </a:pPr>
            <a:r>
              <a:rPr sz="2400">
                <a:solidFill>
                  <a:srgbClr val="FFFFFF"/>
                </a:solidFill>
                <a:latin typeface="Georgia"/>
                <a:ea typeface="Georgia"/>
                <a:cs typeface="Georgia"/>
              </a:rPr>
              <a:t>What if God, willing to shew his wrath, and to make his power known, endured with much longsuffering the vessels of wrath fitted to destruction: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9:23  |  Romans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又要將他豐盛的榮耀彰顯在那蒙憐憫、早預備得榮耀的器皿上。</a:t>
            </a:r>
          </a:p>
          <a:p xmlns:a="http://schemas.openxmlformats.org/drawingml/2006/main">
            <a:pPr algn="ctr">
              <a:buNone/>
            </a:pPr>
            <a:r>
              <a:rPr sz="2400">
                <a:solidFill>
                  <a:srgbClr val="FFFFFF"/>
                </a:solidFill>
                <a:latin typeface="Georgia"/>
                <a:ea typeface="Georgia"/>
                <a:cs typeface="Georgia"/>
              </a:rPr>
              <a:t>And that he might make known the riches of his glory on the vessels of mercy, which he had afore prepared unto glory,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9:24  |  Romans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這[器皿]就是我們被神所召的，不但是從猶太人中，也是從外邦人中。這有甚麼不可呢？</a:t>
            </a:r>
          </a:p>
          <a:p xmlns:a="http://schemas.openxmlformats.org/drawingml/2006/main">
            <a:pPr algn="ctr">
              <a:buNone/>
            </a:pPr>
            <a:r>
              <a:rPr sz="2800">
                <a:solidFill>
                  <a:srgbClr val="FFFFFF"/>
                </a:solidFill>
                <a:latin typeface="Georgia"/>
                <a:ea typeface="Georgia"/>
                <a:cs typeface="Georgia"/>
              </a:rPr>
              <a:t>Even us, whom he hath called, not of the Jews only, but also of the Gentiles?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9:25  |  Romans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就像神在何西阿書上說： 那本來不是我子民的， 我要稱為「我的子民」； 本來不是蒙愛的， 我要稱為「蒙愛的」。</a:t>
            </a:r>
          </a:p>
          <a:p xmlns:a="http://schemas.openxmlformats.org/drawingml/2006/main">
            <a:pPr algn="ctr">
              <a:buNone/>
            </a:pPr>
            <a:r>
              <a:rPr sz="2400">
                <a:solidFill>
                  <a:srgbClr val="FFFFFF"/>
                </a:solidFill>
                <a:latin typeface="Georgia"/>
                <a:ea typeface="Georgia"/>
                <a:cs typeface="Georgia"/>
              </a:rPr>
              <a:t>As he saith also in Osee, I will call them my people, which were not my people; and her beloved, which was not beloved.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9:26  |  Romans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從前在甚麼地方對他們說： 你們不是我的子民， 將來就在那裏稱他們為「永生神的兒子」。</a:t>
            </a:r>
          </a:p>
          <a:p xmlns:a="http://schemas.openxmlformats.org/drawingml/2006/main">
            <a:pPr algn="ctr">
              <a:buNone/>
            </a:pPr>
            <a:r>
              <a:rPr sz="2100">
                <a:solidFill>
                  <a:srgbClr val="FFFFFF"/>
                </a:solidFill>
                <a:latin typeface="Georgia"/>
                <a:ea typeface="Georgia"/>
                <a:cs typeface="Georgia"/>
              </a:rPr>
              <a:t>And it shall come to pass, that in the place where it was said unto them, Ye are not my people; there shall they be called the children of the living God.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9:27  |  Romans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以賽亞指着以色列人喊着說：「以色列人雖多如海沙，得救的不過是剩下的餘數；</a:t>
            </a:r>
          </a:p>
          <a:p xmlns:a="http://schemas.openxmlformats.org/drawingml/2006/main">
            <a:pPr algn="ctr">
              <a:buNone/>
            </a:pPr>
            <a:r>
              <a:rPr sz="2400">
                <a:solidFill>
                  <a:srgbClr val="FFFFFF"/>
                </a:solidFill>
                <a:latin typeface="Georgia"/>
                <a:ea typeface="Georgia"/>
                <a:cs typeface="Georgia"/>
              </a:rPr>
              <a:t>Esaias also crieth concerning Israel, Though the number of the children of Israel be as the sand of the sea, a remnant shall be saved: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9:28  |  Romans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因為主要在世上施行他的話，叫他的話都成全，速速地完結。」</a:t>
            </a:r>
          </a:p>
          <a:p xmlns:a="http://schemas.openxmlformats.org/drawingml/2006/main">
            <a:pPr algn="ctr">
              <a:buNone/>
            </a:pPr>
            <a:r>
              <a:rPr sz="2400">
                <a:solidFill>
                  <a:srgbClr val="FFFFFF"/>
                </a:solidFill>
                <a:latin typeface="Georgia"/>
                <a:ea typeface="Georgia"/>
                <a:cs typeface="Georgia"/>
              </a:rPr>
              <a:t>For he will finish the work, and cut it short in righteousness: because a short work will the Lord make upon the earth.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9:29  |  Romans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又如以賽亞先前說過： 若不是萬軍之主給我們存留餘種， 我們早已像所多瑪、蛾摩拉的樣子了。</a:t>
            </a:r>
          </a:p>
          <a:p xmlns:a="http://schemas.openxmlformats.org/drawingml/2006/main">
            <a:pPr algn="ctr">
              <a:buNone/>
            </a:pPr>
            <a:r>
              <a:rPr sz="2400">
                <a:solidFill>
                  <a:srgbClr val="FFFFFF"/>
                </a:solidFill>
                <a:latin typeface="Georgia"/>
                <a:ea typeface="Georgia"/>
                <a:cs typeface="Georgia"/>
              </a:rPr>
              <a:t>And as Esaias said before, Except the Lord of Sabaoth had left us a seed, we had been as Sodoma, and been made like unto Gomorrha.</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9:30  |  Romans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這樣，我們可說甚麼呢？那本來不追求義的外邦人反得了義，就是因信而得的義。</a:t>
            </a:r>
          </a:p>
          <a:p xmlns:a="http://schemas.openxmlformats.org/drawingml/2006/main">
            <a:pPr algn="ctr">
              <a:buNone/>
            </a:pPr>
            <a:r>
              <a:rPr sz="2100">
                <a:solidFill>
                  <a:srgbClr val="FFFFFF"/>
                </a:solidFill>
                <a:latin typeface="Georgia"/>
                <a:ea typeface="Georgia"/>
                <a:cs typeface="Georgia"/>
              </a:rPr>
              <a:t>What shall we say then? That the Gentiles, which followed not after righteousness, have attained to righteousness, even the righteousness which is of faith.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9:31  |  Romans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但以色列人追求律法的義，反得不着律法的義。</a:t>
            </a:r>
          </a:p>
          <a:p xmlns:a="http://schemas.openxmlformats.org/drawingml/2006/main">
            <a:pPr algn="ctr">
              <a:buNone/>
            </a:pPr>
            <a:r>
              <a:rPr sz="2400">
                <a:solidFill>
                  <a:srgbClr val="FFFFFF"/>
                </a:solidFill>
                <a:latin typeface="Georgia"/>
                <a:ea typeface="Georgia"/>
                <a:cs typeface="Georgia"/>
              </a:rPr>
              <a:t>But Israel, which followed after the law of righteousness, hath not attained to the law of righteousness.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9:32  |  Romans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這是甚麼緣故呢？是因為他們不憑着信心求，只憑着行為求；他們正跌在那絆腳石上。</a:t>
            </a:r>
          </a:p>
          <a:p xmlns:a="http://schemas.openxmlformats.org/drawingml/2006/main">
            <a:pPr algn="ctr">
              <a:buNone/>
            </a:pPr>
            <a:r>
              <a:rPr sz="2400">
                <a:solidFill>
                  <a:srgbClr val="FFFFFF"/>
                </a:solidFill>
                <a:latin typeface="Georgia"/>
                <a:ea typeface="Georgia"/>
                <a:cs typeface="Georgia"/>
              </a:rPr>
              <a:t>Wherefore? Because they sought it not by faith, but as it were by the works of the law. For they stumbled at that stumblingstone;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9:33  |  Romans 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就如經上所記： 我在錫安放一塊絆腳的石頭，跌人的磐石； 信靠他的人必不至於羞愧。</a:t>
            </a:r>
          </a:p>
          <a:p xmlns:a="http://schemas.openxmlformats.org/drawingml/2006/main">
            <a:pPr algn="ctr">
              <a:buNone/>
            </a:pPr>
            <a:r>
              <a:rPr sz="2400">
                <a:solidFill>
                  <a:srgbClr val="FFFFFF"/>
                </a:solidFill>
                <a:latin typeface="Georgia"/>
                <a:ea typeface="Georgia"/>
                <a:cs typeface="Georgia"/>
              </a:rPr>
              <a:t>As it is written, Behold, I lay in Sion a stumblingstone and rock of offence: and whosoever believeth on him shall not be ashamed.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2026-08-30T07:09:41.5430000Z</dcterms:created>
  <dcterms:modified xsi:type="dcterms:W3CDTF">2026-08-30T07:09:41.5430000Z</dcterms:modified>
</coreProperties>
</file>