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58721622ef84f2e" /><Relationship Type="http://schemas.openxmlformats.org/officeDocument/2006/relationships/extended-properties" Target="/docProps/app.xml" Id="Rf128a0d018da44c1" /><Relationship Type="http://schemas.openxmlformats.org/officeDocument/2006/relationships/officeDocument" Target="/ppt/presentation.xml" Id="Rd4af1f2f7bb244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fdba0e9b21d405e"/>
  </p:sldMasterIdLst>
  <p:notesMasterIdLst>
    <p:notesMasterId xmlns:r="http://schemas.openxmlformats.org/officeDocument/2006/relationships" r:id="Rdb0653c48dd441cd"/>
  </p:notesMasterIdLst>
  <p:sldIdLst>
    <p:sldId xmlns:r="http://schemas.openxmlformats.org/officeDocument/2006/relationships" id="256" r:id="R38fbe4171b0b4fba"/>
    <p:sldId xmlns:r="http://schemas.openxmlformats.org/officeDocument/2006/relationships" id="257" r:id="Rcf370d855f0848e4"/>
    <p:sldId xmlns:r="http://schemas.openxmlformats.org/officeDocument/2006/relationships" id="258" r:id="R9b05598021f0492a"/>
    <p:sldId xmlns:r="http://schemas.openxmlformats.org/officeDocument/2006/relationships" id="259" r:id="R274fb441709642be"/>
    <p:sldId xmlns:r="http://schemas.openxmlformats.org/officeDocument/2006/relationships" id="260" r:id="Rba4d955fa12f4c60"/>
    <p:sldId xmlns:r="http://schemas.openxmlformats.org/officeDocument/2006/relationships" id="261" r:id="R4940832d88494a1f"/>
    <p:sldId xmlns:r="http://schemas.openxmlformats.org/officeDocument/2006/relationships" id="262" r:id="Ra5d4af0b3c4347fd"/>
    <p:sldId xmlns:r="http://schemas.openxmlformats.org/officeDocument/2006/relationships" id="263" r:id="Rcf113164995d4e12"/>
    <p:sldId xmlns:r="http://schemas.openxmlformats.org/officeDocument/2006/relationships" id="264" r:id="Rb80ae81d16434742"/>
    <p:sldId xmlns:r="http://schemas.openxmlformats.org/officeDocument/2006/relationships" id="265" r:id="R20d99996c49340ff"/>
    <p:sldId xmlns:r="http://schemas.openxmlformats.org/officeDocument/2006/relationships" id="266" r:id="R31975aa7d1274689"/>
    <p:sldId xmlns:r="http://schemas.openxmlformats.org/officeDocument/2006/relationships" id="267" r:id="Rce512652511745b4"/>
    <p:sldId xmlns:r="http://schemas.openxmlformats.org/officeDocument/2006/relationships" id="268" r:id="R0393db226da04a98"/>
    <p:sldId xmlns:r="http://schemas.openxmlformats.org/officeDocument/2006/relationships" id="269" r:id="R570c72c8bb954ac0"/>
    <p:sldId xmlns:r="http://schemas.openxmlformats.org/officeDocument/2006/relationships" id="270" r:id="Rafe8ab782d444509"/>
    <p:sldId xmlns:r="http://schemas.openxmlformats.org/officeDocument/2006/relationships" id="271" r:id="R53b83e63d28e4e01"/>
    <p:sldId xmlns:r="http://schemas.openxmlformats.org/officeDocument/2006/relationships" id="272" r:id="Rd3007f4ab1104d71"/>
    <p:sldId xmlns:r="http://schemas.openxmlformats.org/officeDocument/2006/relationships" id="273" r:id="R4cf39106b35443b4"/>
    <p:sldId xmlns:r="http://schemas.openxmlformats.org/officeDocument/2006/relationships" id="274" r:id="Rd66a78ec36ac4660"/>
    <p:sldId xmlns:r="http://schemas.openxmlformats.org/officeDocument/2006/relationships" id="275" r:id="R327cdd90e55d40b8"/>
    <p:sldId xmlns:r="http://schemas.openxmlformats.org/officeDocument/2006/relationships" id="276" r:id="R4c66b9f294774c39"/>
    <p:sldId xmlns:r="http://schemas.openxmlformats.org/officeDocument/2006/relationships" id="277" r:id="Rd03f7b22a4ee4083"/>
    <p:sldId xmlns:r="http://schemas.openxmlformats.org/officeDocument/2006/relationships" id="278" r:id="R58ec12fab33c4cc9"/>
    <p:sldId xmlns:r="http://schemas.openxmlformats.org/officeDocument/2006/relationships" id="279" r:id="Ra010a16043e54221"/>
    <p:sldId xmlns:r="http://schemas.openxmlformats.org/officeDocument/2006/relationships" id="280" r:id="Rd404cb520e3b4d86"/>
    <p:sldId xmlns:r="http://schemas.openxmlformats.org/officeDocument/2006/relationships" id="281" r:id="Rc5e36f6a72094789"/>
    <p:sldId xmlns:r="http://schemas.openxmlformats.org/officeDocument/2006/relationships" id="282" r:id="Rf11d11fa67ab4c1c"/>
    <p:sldId xmlns:r="http://schemas.openxmlformats.org/officeDocument/2006/relationships" id="283" r:id="R259b7f7d92dc48c5"/>
    <p:sldId xmlns:r="http://schemas.openxmlformats.org/officeDocument/2006/relationships" id="284" r:id="Re969b30871de4f5a"/>
    <p:sldId xmlns:r="http://schemas.openxmlformats.org/officeDocument/2006/relationships" id="285" r:id="Rdfd68ddfea8d40d7"/>
    <p:sldId xmlns:r="http://schemas.openxmlformats.org/officeDocument/2006/relationships" id="286" r:id="Rac9d0379baad471b"/>
    <p:sldId xmlns:r="http://schemas.openxmlformats.org/officeDocument/2006/relationships" id="287" r:id="R6c2443b0c0ee4273"/>
    <p:sldId xmlns:r="http://schemas.openxmlformats.org/officeDocument/2006/relationships" id="288" r:id="Rcff1a0d63dc64522"/>
    <p:sldId xmlns:r="http://schemas.openxmlformats.org/officeDocument/2006/relationships" id="289" r:id="R956748eb9d044f4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ea938ff4e5d44f8" /><Relationship Type="http://schemas.openxmlformats.org/officeDocument/2006/relationships/slideMaster" Target="/ppt/slideMasters/slideMaster1.xml" Id="R8fdba0e9b21d405e" /><Relationship Type="http://schemas.openxmlformats.org/officeDocument/2006/relationships/notesMaster" Target="/ppt/notesMasters/notesMaster1.xml" Id="Rdb0653c48dd441cd" /><Relationship Type="http://schemas.openxmlformats.org/officeDocument/2006/relationships/presProps" Target="/ppt/presProps.xml" Id="R79ec4ca5413d447f" /><Relationship Type="http://schemas.openxmlformats.org/officeDocument/2006/relationships/tableStyles" Target="/ppt/tableStyles.xml" Id="Rb4b1ea7284a9466a" /><Relationship Type="http://schemas.openxmlformats.org/officeDocument/2006/relationships/slide" Target="/ppt/slides/slide1.xml" Id="R38fbe4171b0b4fba" /><Relationship Type="http://schemas.openxmlformats.org/officeDocument/2006/relationships/slide" Target="/ppt/slides/slide2.xml" Id="Rcf370d855f0848e4" /><Relationship Type="http://schemas.openxmlformats.org/officeDocument/2006/relationships/slide" Target="/ppt/slides/slide3.xml" Id="R9b05598021f0492a" /><Relationship Type="http://schemas.openxmlformats.org/officeDocument/2006/relationships/slide" Target="/ppt/slides/slide4.xml" Id="R274fb441709642be" /><Relationship Type="http://schemas.openxmlformats.org/officeDocument/2006/relationships/slide" Target="/ppt/slides/slide5.xml" Id="Rba4d955fa12f4c60" /><Relationship Type="http://schemas.openxmlformats.org/officeDocument/2006/relationships/slide" Target="/ppt/slides/slide6.xml" Id="R4940832d88494a1f" /><Relationship Type="http://schemas.openxmlformats.org/officeDocument/2006/relationships/slide" Target="/ppt/slides/slide7.xml" Id="Ra5d4af0b3c4347fd" /><Relationship Type="http://schemas.openxmlformats.org/officeDocument/2006/relationships/slide" Target="/ppt/slides/slide8.xml" Id="Rcf113164995d4e12" /><Relationship Type="http://schemas.openxmlformats.org/officeDocument/2006/relationships/slide" Target="/ppt/slides/slide9.xml" Id="Rb80ae81d16434742" /><Relationship Type="http://schemas.openxmlformats.org/officeDocument/2006/relationships/slide" Target="/ppt/slides/slide10.xml" Id="R20d99996c49340ff" /><Relationship Type="http://schemas.openxmlformats.org/officeDocument/2006/relationships/slide" Target="/ppt/slides/slide11.xml" Id="R31975aa7d1274689" /><Relationship Type="http://schemas.openxmlformats.org/officeDocument/2006/relationships/slide" Target="/ppt/slides/slide12.xml" Id="Rce512652511745b4" /><Relationship Type="http://schemas.openxmlformats.org/officeDocument/2006/relationships/slide" Target="/ppt/slides/slide13.xml" Id="R0393db226da04a98" /><Relationship Type="http://schemas.openxmlformats.org/officeDocument/2006/relationships/slide" Target="/ppt/slides/slide14.xml" Id="R570c72c8bb954ac0" /><Relationship Type="http://schemas.openxmlformats.org/officeDocument/2006/relationships/slide" Target="/ppt/slides/slide15.xml" Id="Rafe8ab782d444509" /><Relationship Type="http://schemas.openxmlformats.org/officeDocument/2006/relationships/slide" Target="/ppt/slides/slide16.xml" Id="R53b83e63d28e4e01" /><Relationship Type="http://schemas.openxmlformats.org/officeDocument/2006/relationships/slide" Target="/ppt/slides/slide17.xml" Id="Rd3007f4ab1104d71" /><Relationship Type="http://schemas.openxmlformats.org/officeDocument/2006/relationships/slide" Target="/ppt/slides/slide18.xml" Id="R4cf39106b35443b4" /><Relationship Type="http://schemas.openxmlformats.org/officeDocument/2006/relationships/slide" Target="/ppt/slides/slide19.xml" Id="Rd66a78ec36ac4660" /><Relationship Type="http://schemas.openxmlformats.org/officeDocument/2006/relationships/slide" Target="/ppt/slides/slide20.xml" Id="R327cdd90e55d40b8" /><Relationship Type="http://schemas.openxmlformats.org/officeDocument/2006/relationships/slide" Target="/ppt/slides/slide21.xml" Id="R4c66b9f294774c39" /><Relationship Type="http://schemas.openxmlformats.org/officeDocument/2006/relationships/slide" Target="/ppt/slides/slide22.xml" Id="Rd03f7b22a4ee4083" /><Relationship Type="http://schemas.openxmlformats.org/officeDocument/2006/relationships/slide" Target="/ppt/slides/slide23.xml" Id="R58ec12fab33c4cc9" /><Relationship Type="http://schemas.openxmlformats.org/officeDocument/2006/relationships/slide" Target="/ppt/slides/slide24.xml" Id="Ra010a16043e54221" /><Relationship Type="http://schemas.openxmlformats.org/officeDocument/2006/relationships/slide" Target="/ppt/slides/slide25.xml" Id="Rd404cb520e3b4d86" /><Relationship Type="http://schemas.openxmlformats.org/officeDocument/2006/relationships/slide" Target="/ppt/slides/slide26.xml" Id="Rc5e36f6a72094789" /><Relationship Type="http://schemas.openxmlformats.org/officeDocument/2006/relationships/slide" Target="/ppt/slides/slide27.xml" Id="Rf11d11fa67ab4c1c" /><Relationship Type="http://schemas.openxmlformats.org/officeDocument/2006/relationships/slide" Target="/ppt/slides/slide28.xml" Id="R259b7f7d92dc48c5" /><Relationship Type="http://schemas.openxmlformats.org/officeDocument/2006/relationships/slide" Target="/ppt/slides/slide29.xml" Id="Re969b30871de4f5a" /><Relationship Type="http://schemas.openxmlformats.org/officeDocument/2006/relationships/slide" Target="/ppt/slides/slide30.xml" Id="Rdfd68ddfea8d40d7" /><Relationship Type="http://schemas.openxmlformats.org/officeDocument/2006/relationships/slide" Target="/ppt/slides/slide31.xml" Id="Rac9d0379baad471b" /><Relationship Type="http://schemas.openxmlformats.org/officeDocument/2006/relationships/slide" Target="/ppt/slides/slide32.xml" Id="R6c2443b0c0ee4273" /><Relationship Type="http://schemas.openxmlformats.org/officeDocument/2006/relationships/slide" Target="/ppt/slides/slide33.xml" Id="Rcff1a0d63dc64522" /><Relationship Type="http://schemas.openxmlformats.org/officeDocument/2006/relationships/slide" Target="/ppt/slides/slide34.xml" Id="R956748eb9d044f4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b7d106cb4ef459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e7886af93634d29" /><Relationship Type="http://schemas.openxmlformats.org/officeDocument/2006/relationships/notesMaster" Target="/ppt/notesMasters/notesMaster1.xml" Id="R038430bd11e140f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0f53dc6d3b84c19" /><Relationship Type="http://schemas.openxmlformats.org/officeDocument/2006/relationships/notesMaster" Target="/ppt/notesMasters/notesMaster1.xml" Id="Rd6ded5b468914b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0a3b03dd0ca4ada" /><Relationship Type="http://schemas.openxmlformats.org/officeDocument/2006/relationships/notesMaster" Target="/ppt/notesMasters/notesMaster1.xml" Id="Rc9e098fe93684b7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ce0490c65974cf3" /><Relationship Type="http://schemas.openxmlformats.org/officeDocument/2006/relationships/notesMaster" Target="/ppt/notesMasters/notesMaster1.xml" Id="R10aa17b28be841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47f2a62be5b476e" /><Relationship Type="http://schemas.openxmlformats.org/officeDocument/2006/relationships/notesMaster" Target="/ppt/notesMasters/notesMaster1.xml" Id="Rf00e6bb0e7c74b3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9b7ec93a15647e3" /><Relationship Type="http://schemas.openxmlformats.org/officeDocument/2006/relationships/notesMaster" Target="/ppt/notesMasters/notesMaster1.xml" Id="Ra1b1acbd26724d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61efd76a08a46b9" /><Relationship Type="http://schemas.openxmlformats.org/officeDocument/2006/relationships/notesMaster" Target="/ppt/notesMasters/notesMaster1.xml" Id="Rf0d4c0928fc547f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6b6d8f7325149d1" /><Relationship Type="http://schemas.openxmlformats.org/officeDocument/2006/relationships/notesMaster" Target="/ppt/notesMasters/notesMaster1.xml" Id="Rc5b6c827ea6e4dd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6216f53127d4583" /><Relationship Type="http://schemas.openxmlformats.org/officeDocument/2006/relationships/notesMaster" Target="/ppt/notesMasters/notesMaster1.xml" Id="R94cc493554ea49f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f76ff9ca39f40a3" /><Relationship Type="http://schemas.openxmlformats.org/officeDocument/2006/relationships/notesMaster" Target="/ppt/notesMasters/notesMaster1.xml" Id="R542fcb47db624c0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b60f0a4dad245c1" /><Relationship Type="http://schemas.openxmlformats.org/officeDocument/2006/relationships/notesMaster" Target="/ppt/notesMasters/notesMaster1.xml" Id="Rda5a9fb7136b468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df41ff6df4b4bf0" /><Relationship Type="http://schemas.openxmlformats.org/officeDocument/2006/relationships/notesMaster" Target="/ppt/notesMasters/notesMaster1.xml" Id="R729bea85f143407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224db723cb7401c" /><Relationship Type="http://schemas.openxmlformats.org/officeDocument/2006/relationships/notesMaster" Target="/ppt/notesMasters/notesMaster1.xml" Id="R94faa7ed8afb438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5e271c931d74f6c" /><Relationship Type="http://schemas.openxmlformats.org/officeDocument/2006/relationships/notesMaster" Target="/ppt/notesMasters/notesMaster1.xml" Id="Re705b74fe094452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91cb7f0f3ca46ed" /><Relationship Type="http://schemas.openxmlformats.org/officeDocument/2006/relationships/notesMaster" Target="/ppt/notesMasters/notesMaster1.xml" Id="R923da4ebece942c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953e8b0d7b8436d" /><Relationship Type="http://schemas.openxmlformats.org/officeDocument/2006/relationships/notesMaster" Target="/ppt/notesMasters/notesMaster1.xml" Id="R4bd1c1cf3f7442b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e9704f7471541dc" /><Relationship Type="http://schemas.openxmlformats.org/officeDocument/2006/relationships/notesMaster" Target="/ppt/notesMasters/notesMaster1.xml" Id="R61b664d0698343d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804fb928d214b26" /><Relationship Type="http://schemas.openxmlformats.org/officeDocument/2006/relationships/notesMaster" Target="/ppt/notesMasters/notesMaster1.xml" Id="Rdd5b37cd103144e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fb93b7f6b8b484c" /><Relationship Type="http://schemas.openxmlformats.org/officeDocument/2006/relationships/notesMaster" Target="/ppt/notesMasters/notesMaster1.xml" Id="Rb4eec83ed6a440b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573912e882f4795" /><Relationship Type="http://schemas.openxmlformats.org/officeDocument/2006/relationships/notesMaster" Target="/ppt/notesMasters/notesMaster1.xml" Id="R9ca12585a5a744a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4ae3e19082f4bd5" /><Relationship Type="http://schemas.openxmlformats.org/officeDocument/2006/relationships/notesMaster" Target="/ppt/notesMasters/notesMaster1.xml" Id="Rb3bdf64f983f467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07d0ac62067412a" /><Relationship Type="http://schemas.openxmlformats.org/officeDocument/2006/relationships/notesMaster" Target="/ppt/notesMasters/notesMaster1.xml" Id="Ra09baada0318490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6391a3d8df9499b" /><Relationship Type="http://schemas.openxmlformats.org/officeDocument/2006/relationships/notesMaster" Target="/ppt/notesMasters/notesMaster1.xml" Id="Rf7837bab9d9f422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39cc383e8ce41a3" /><Relationship Type="http://schemas.openxmlformats.org/officeDocument/2006/relationships/notesMaster" Target="/ppt/notesMasters/notesMaster1.xml" Id="R17bc3f6945ed459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63b901958e74320" /><Relationship Type="http://schemas.openxmlformats.org/officeDocument/2006/relationships/notesMaster" Target="/ppt/notesMasters/notesMaster1.xml" Id="R1004261a888e437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22293d2bc7b403a" /><Relationship Type="http://schemas.openxmlformats.org/officeDocument/2006/relationships/notesMaster" Target="/ppt/notesMasters/notesMaster1.xml" Id="R7317321f2728425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9ea920926fa4207" /><Relationship Type="http://schemas.openxmlformats.org/officeDocument/2006/relationships/notesMaster" Target="/ppt/notesMasters/notesMaster1.xml" Id="R28a20f18479c4ef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5e87910c6d249b7" /><Relationship Type="http://schemas.openxmlformats.org/officeDocument/2006/relationships/notesMaster" Target="/ppt/notesMasters/notesMaster1.xml" Id="R75c091addc4941f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1c1f15225d84ca5" /><Relationship Type="http://schemas.openxmlformats.org/officeDocument/2006/relationships/notesMaster" Target="/ppt/notesMasters/notesMaster1.xml" Id="R8b8605b859324ac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522de21cc3b4023" /><Relationship Type="http://schemas.openxmlformats.org/officeDocument/2006/relationships/notesMaster" Target="/ppt/notesMasters/notesMaster1.xml" Id="R76b3285e35d54fbb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ac391507fc44442f" /><Relationship Type="http://schemas.openxmlformats.org/officeDocument/2006/relationships/notesMaster" Target="/ppt/notesMasters/notesMaster1.xml" Id="R4a3e65e4c2054ed3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0eae1449b214485d" /><Relationship Type="http://schemas.openxmlformats.org/officeDocument/2006/relationships/notesMaster" Target="/ppt/notesMasters/notesMaster1.xml" Id="R526dbdd885484bf3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fafb60edbaf94c0b" /><Relationship Type="http://schemas.openxmlformats.org/officeDocument/2006/relationships/notesMaster" Target="/ppt/notesMasters/notesMaster1.xml" Id="R17c9c6164dcc4fd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bfc49bf4e5440ac" /><Relationship Type="http://schemas.openxmlformats.org/officeDocument/2006/relationships/notesMaster" Target="/ppt/notesMasters/notesMaster1.xml" Id="R2e7918fb79a24ec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f98cae0bf94170" /><Relationship Type="http://schemas.openxmlformats.org/officeDocument/2006/relationships/image" Target="/ppt/media/image.png" Id="Rc4dc34269f63433f" /><Relationship Type="http://schemas.openxmlformats.org/officeDocument/2006/relationships/image" Target="/ppt/media/image2.png" Id="R6c8170a0b55049cc" /><Relationship Type="http://schemas.openxmlformats.org/officeDocument/2006/relationships/image" Target="/ppt/media/image.jpeg" Id="R5ed43e864cef460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b4cfb471e140a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4dc34269f63433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c8170a0b55049c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d43e864cef460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98ea18638e14553" /><Relationship Type="http://schemas.openxmlformats.org/officeDocument/2006/relationships/slideLayout" Target="/ppt/slideLayouts/slideLayout1.xml" Id="Rc30da02de6c04790" /><Relationship Type="http://schemas.openxmlformats.org/officeDocument/2006/relationships/slideLayout" Target="/ppt/slideLayouts/slideLayout2.xml" Id="Ra9cf01f6868f4c0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0da02de6c04790"/>
    <p:sldLayoutId xmlns:r="http://schemas.openxmlformats.org/officeDocument/2006/relationships" id="2147483650" r:id="Ra9cf01f6868f4c0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b872e1c29b4d7d" /><Relationship Type="http://schemas.openxmlformats.org/officeDocument/2006/relationships/notesSlide" Target="/ppt/notesSlides/notesSlide1.xml" Id="R311697ba054a447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949891dca64597" /><Relationship Type="http://schemas.openxmlformats.org/officeDocument/2006/relationships/notesSlide" Target="/ppt/notesSlides/notesSlide2.xml" Id="R1e273eaf1a03467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cc0a8e37f94d7c" /><Relationship Type="http://schemas.openxmlformats.org/officeDocument/2006/relationships/notesSlide" Target="/ppt/notesSlides/notesSlide3.xml" Id="R369a41e1a373468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5155c584d041a1" /><Relationship Type="http://schemas.openxmlformats.org/officeDocument/2006/relationships/notesSlide" Target="/ppt/notesSlides/notesSlide4.xml" Id="Rc0a104fd45084f6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efcefd467747a8" /><Relationship Type="http://schemas.openxmlformats.org/officeDocument/2006/relationships/notesSlide" Target="/ppt/notesSlides/notesSlide5.xml" Id="Rb63762ac961445a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bd8164592145fa" /><Relationship Type="http://schemas.openxmlformats.org/officeDocument/2006/relationships/notesSlide" Target="/ppt/notesSlides/notesSlide6.xml" Id="R7998dc73e41849c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ed8b49a585469d" /><Relationship Type="http://schemas.openxmlformats.org/officeDocument/2006/relationships/notesSlide" Target="/ppt/notesSlides/notesSlide7.xml" Id="R24bf1c8571ea4f7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dd2018d8a345dd" /><Relationship Type="http://schemas.openxmlformats.org/officeDocument/2006/relationships/notesSlide" Target="/ppt/notesSlides/notesSlide8.xml" Id="R9b5daa77a74f44d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8d4e5dc2564bc1" /><Relationship Type="http://schemas.openxmlformats.org/officeDocument/2006/relationships/notesSlide" Target="/ppt/notesSlides/notesSlide9.xml" Id="Rf3f0553ff39d460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81fded82c54cb6" /><Relationship Type="http://schemas.openxmlformats.org/officeDocument/2006/relationships/notesSlide" Target="/ppt/notesSlides/notesSlide10.xml" Id="Ra89e7cc9d4454e4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c5c0691d62417b" /><Relationship Type="http://schemas.openxmlformats.org/officeDocument/2006/relationships/notesSlide" Target="/ppt/notesSlides/notesSlide11.xml" Id="R0e16dd56d1f040f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a3d0bd4b0c441a" /><Relationship Type="http://schemas.openxmlformats.org/officeDocument/2006/relationships/notesSlide" Target="/ppt/notesSlides/notesSlide12.xml" Id="R46031f5f4d424a7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f9fdd072f443fd" /><Relationship Type="http://schemas.openxmlformats.org/officeDocument/2006/relationships/notesSlide" Target="/ppt/notesSlides/notesSlide13.xml" Id="R8314949470bf48a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020b82653e4bf2" /><Relationship Type="http://schemas.openxmlformats.org/officeDocument/2006/relationships/notesSlide" Target="/ppt/notesSlides/notesSlide14.xml" Id="R618890e8832f419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6cc4adfaaf48e8" /><Relationship Type="http://schemas.openxmlformats.org/officeDocument/2006/relationships/notesSlide" Target="/ppt/notesSlides/notesSlide15.xml" Id="Rb1f2c613fcf14e6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07dd169d524eac" /><Relationship Type="http://schemas.openxmlformats.org/officeDocument/2006/relationships/notesSlide" Target="/ppt/notesSlides/notesSlide16.xml" Id="R1b4527ae8d364b2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44412e6b924466" /><Relationship Type="http://schemas.openxmlformats.org/officeDocument/2006/relationships/notesSlide" Target="/ppt/notesSlides/notesSlide17.xml" Id="R12b8d6f74aa44c9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293a502f6f4d86" /><Relationship Type="http://schemas.openxmlformats.org/officeDocument/2006/relationships/notesSlide" Target="/ppt/notesSlides/notesSlide18.xml" Id="R9aa4f755934446b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6a630b165040f5" /><Relationship Type="http://schemas.openxmlformats.org/officeDocument/2006/relationships/notesSlide" Target="/ppt/notesSlides/notesSlide19.xml" Id="R8b733eecd1be432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d7589380994525" /><Relationship Type="http://schemas.openxmlformats.org/officeDocument/2006/relationships/notesSlide" Target="/ppt/notesSlides/notesSlide20.xml" Id="R63cca4b9a8ae4c4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8a4bed63fe45b4" /><Relationship Type="http://schemas.openxmlformats.org/officeDocument/2006/relationships/notesSlide" Target="/ppt/notesSlides/notesSlide21.xml" Id="R1e43d70220174a2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010d9178264013" /><Relationship Type="http://schemas.openxmlformats.org/officeDocument/2006/relationships/notesSlide" Target="/ppt/notesSlides/notesSlide22.xml" Id="Re8084f506752481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139ec08513405f" /><Relationship Type="http://schemas.openxmlformats.org/officeDocument/2006/relationships/notesSlide" Target="/ppt/notesSlides/notesSlide23.xml" Id="R8696a3a17e1048f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c65bcb5f604050" /><Relationship Type="http://schemas.openxmlformats.org/officeDocument/2006/relationships/notesSlide" Target="/ppt/notesSlides/notesSlide24.xml" Id="R80369748c24446c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7b654858944550" /><Relationship Type="http://schemas.openxmlformats.org/officeDocument/2006/relationships/notesSlide" Target="/ppt/notesSlides/notesSlide25.xml" Id="R673b2f199aa9457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464df803d843d5" /><Relationship Type="http://schemas.openxmlformats.org/officeDocument/2006/relationships/notesSlide" Target="/ppt/notesSlides/notesSlide26.xml" Id="R0a8f51360c6942a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de8d74cfbe44ee" /><Relationship Type="http://schemas.openxmlformats.org/officeDocument/2006/relationships/notesSlide" Target="/ppt/notesSlides/notesSlide27.xml" Id="R35cca19388d34f1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c6d922c39e434a" /><Relationship Type="http://schemas.openxmlformats.org/officeDocument/2006/relationships/notesSlide" Target="/ppt/notesSlides/notesSlide28.xml" Id="Rfc7fb22892ab4a1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8fe9d6eb7a4ce8" /><Relationship Type="http://schemas.openxmlformats.org/officeDocument/2006/relationships/notesSlide" Target="/ppt/notesSlides/notesSlide29.xml" Id="R6e7d3fd75d324a5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31901c6c434572" /><Relationship Type="http://schemas.openxmlformats.org/officeDocument/2006/relationships/notesSlide" Target="/ppt/notesSlides/notesSlide30.xml" Id="R021b7f55fe6b40d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4c1ffa49534f37" /><Relationship Type="http://schemas.openxmlformats.org/officeDocument/2006/relationships/notesSlide" Target="/ppt/notesSlides/notesSlide31.xml" Id="R2ff063e588e647a2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56fa761f634bc2" /><Relationship Type="http://schemas.openxmlformats.org/officeDocument/2006/relationships/notesSlide" Target="/ppt/notesSlides/notesSlide32.xml" Id="Rc95c0666d291420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f5220f7ecf4108" /><Relationship Type="http://schemas.openxmlformats.org/officeDocument/2006/relationships/notesSlide" Target="/ppt/notesSlides/notesSlide33.xml" Id="R1bcce96ff66d4912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5cfbd110ee4c4e" /><Relationship Type="http://schemas.openxmlformats.org/officeDocument/2006/relationships/notesSlide" Target="/ppt/notesSlides/notesSlide34.xml" Id="Rf43b763b8ff6419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約翰福音第16章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John 16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16:1  |  John 16:1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「我已將這些事告訴你們，使你們不至於跌倒。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things have I spoken unto you, that ye should not be offended.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16:2  |  John 16:2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人要把你們趕出會堂，並且時候將到，凡殺你們的就以為是事奉神。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put you out of the synagogues: yea, the time cometh, that whosoever killeth you will think that he doeth God service.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16:3  |  John 16:3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他們這樣行，是因未曾認識父，也未曾認識我。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these things will they do unto you, because they have not known the Father, nor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16:4  |  John 16:4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我將這事告訴你們，是叫你們到了時候可以想起我對你們說過了。」 「我起先沒有將這事告訴你們，因為我與你們同在。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these things have I told you, that when the time shall come, ye may remember that I told you of them. And these things I said not unto you at the beginning, because I was with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16:5  |  John 16:5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現今我往差我來的[父]那裏去，你們中間並沒有人問我：『你往哪裏去？』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 I go my way to him that sent me; and none of you asketh me, Whither goest thou?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16:6  |  John 16:6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只因我將這事告訴你們，你們就滿心憂愁。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because I have said these things unto you, sorrow hath filled your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16:7  |  John 16:7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然而，我將真情告訴你們，我去是與你們有益的；我若不去，保惠師就不到你們這裏來；我若去，就差他來。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Nevertheless I tell you the truth; It is expedient for you that I go away: for if I go not away, the Comforter will not come unto you; but if I depart, I will send him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16:8  |  John 16:8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他既來了，就要叫世人為罪、為義、為審判，自己責備自己。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 is come, he will reprove the world of sin, and of righteousness, and of judgment: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16:9  |  John 16:9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為罪，是因他們不信我；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Of sin, because they believe not on me;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16:10  |  John 16:10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為義，是因我往父那裏去，你們就不再見我；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Of righteousness, because I go to my Father, and ye see me no more;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16:11  |  John 16:11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為審判，是因這世界的王受了審判。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Of judgment, because the prince of this world is judged.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16:12  |  John 16:12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「我還有好些事要告訴你們，但你們現在擔當不了。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yet many things to say unto you, but ye cannot bear them now.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16:13  |  John 16:13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只等真理的聖靈來了，他要引導你們明白一切的真理；因為他不是憑自己說的，乃是把他所聽見的都說出來，並要把將來的事告訴你們。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Howbeit when he, the Spirit of truth, is come, he will guide you into all truth: for he shall not speak of himself; but whatsoever he shall hear, that shall he speak: and he will shew you things to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16:14  |  John 16:14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他要榮耀我，因為他要將受於我的告訴你們。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glorify me: for he shall receive of mine, and shall shew it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16:15  |  John 16:15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凡父所有的，都是我的；所以我說，他要將受於我的告訴你們。」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things that the Father hath are mine: therefore said I, that he shall take of mine, and shall shew it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16:16  |  John 16:16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「等不多時，你們就不得見我；再等不多時，你們還要見我。」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little while, and ye shall not see me: and again, a little while, and ye shall see me, because I go to the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16:17  |  John 16:17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有幾個門徒就彼此說：「他對我們說：『等不多時，你們就不得見我；再等不多時，你們還要見我』；又[說]：『因我往父那裏去。』這是甚麼意思呢？」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some of his disciples among themselves, What is this that he saith unto us, A little while, and ye shall not see me: and again, a little while, and ye shall see me: and, Because I go to the Father?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16:18  |  John 16:18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門徒彼此說：「他說『等不多時』到底是甚麼意思呢？我們不明白他所說的話。」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said therefore, What is this that he saith, A little while? we cannot tell what he saith.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16:19  |  John 16:19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耶穌看出他們要問他，就說：「我說『等不多時，你們就不得見我；再等不多時，你們還要見我』，你們為這話彼此相問嗎？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Jesus knew that they were desirous to ask him, and said unto them, Do ye enquire among yourselves of that I said, A little while, and ye shall not see me: and again, a little while, and ye shall see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16:20  |  John 16:20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我實實在在地告訴你們，你們將要痛哭、哀號，世人倒要喜樂；你們將要憂愁，然而你們的憂愁要變為喜樂。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Verily, verily, I say unto you, That ye shall weep and lament, but the world shall rejoice: and ye shall be sorrowful, but your sorrow shall be turned into joy.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16:21  |  John 16:21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婦人生產的時候就憂愁，因為她的時候到了；既生了孩子，就不再記念那苦楚，因為歡喜世上生了一個人。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woman when she is in travail hath sorrow, because her hour is come: but as soon as she is delivered of the child, she remembereth no more the anguish, for joy that a man is born into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16:22  |  John 16:22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你們現在也是憂愁，但我要再見你們，你們的心就喜樂了；這喜樂也沒有人能奪去。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now therefore have sorrow: but I will see you again, and your heart shall rejoice, and your joy no man taketh from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16:23  |  John 16:23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到那日，你們甚麼也就不問我了。我實實在在地告訴你們，你們若向父求甚麼，他必因我的名賜給你們。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that day ye shall ask me nothing. Verily, verily, I say unto you, Whatsoever ye shall ask the Father in my name, he will give it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16:24  |  John 16:24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向來你們沒有奉我的名求甚麼，如今你們求，就必得着，叫你們的喜樂可以滿足。」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Hitherto have ye asked nothing in my name: ask, and ye shall receive, that your joy may be full.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16:25  |  John 16:25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「這些事，我是用比喻對你們說的；時候將到，我不再用比喻對你們說，乃要將父明明地告訴你們。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things have I spoken unto you in proverbs: but the time cometh, when I shall no more speak unto you in proverbs, but I shall shew you plainly of the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16:26  |  John 16:26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到那日，你們要奉我的名祈求；我並不對你們說，我要為你們求父。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At that day ye shall ask in my name: and I say not unto you, that I will pray the Father for you: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16:27  |  John 16:27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父自己愛你們；因為你們已經愛我，又信我是從父出來的。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Father himself loveth you, because ye have loved me, and have believed that I came out from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16:28  |  John 16:28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我從父出來，到了世界；我又離開世界，往父那裏去。」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came forth from the Father, and am come into the world: again, I leave the world, and go to the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16:29  |  John 16:29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門徒說：「如今你是明說，並不用比喻了。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disciples said unto him, Lo, now speakest thou plainly, and speakest no proverb.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16:30  |  John 16:30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現在我們曉得你凡事都知道，也不用人問你，因此我們信你是從神出來的。」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are we sure that thou knowest all things, and needest not that any man should ask thee: by this we believe that thou camest forth from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16:31  |  John 16:31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耶穌說：「現在你們信嗎？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answered them, Do ye now believe?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16:32  |  John 16:32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看哪，時候將到，且是已經到了，你們要分散，各歸自己的地方去，留下我獨自一人；其實我不是獨自一人，因為有父與我同在。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 hour cometh, yea, is now come, that ye shall be scattered, every man to his own, and shall leave me alone: and yet I am not alone, because the Father is with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16:33  |  John 16:33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我將這些事告訴你們，是要叫你們在我裏面有平安。在世上，你們有苦難；但你們可以放心，我已經勝了世界。」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things I have spoken unto you, that in me ye might have peace. In the world ye shall have tribulation: but be of good cheer; I have overcome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2026-08-30T06:49:18.8330000Z</dcterms:created>
  <dcterms:modified xsi:type="dcterms:W3CDTF">2026-08-30T06:49:18.8330000Z</dcterms:modified>
</coreProperties>
</file>