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719393d40b4c58" /><Relationship Type="http://schemas.openxmlformats.org/officeDocument/2006/relationships/extended-properties" Target="/docProps/app.xml" Id="R4388309d79c84502" /><Relationship Type="http://schemas.openxmlformats.org/officeDocument/2006/relationships/officeDocument" Target="/ppt/presentation.xml" Id="R3d9f266e080040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c40ec38d6640eb"/>
  </p:sldMasterIdLst>
  <p:notesMasterIdLst>
    <p:notesMasterId xmlns:r="http://schemas.openxmlformats.org/officeDocument/2006/relationships" r:id="Rcfc8acc4653c4e84"/>
  </p:notesMasterIdLst>
  <p:sldIdLst>
    <p:sldId xmlns:r="http://schemas.openxmlformats.org/officeDocument/2006/relationships" id="256" r:id="R4d8db5f757474781"/>
    <p:sldId xmlns:r="http://schemas.openxmlformats.org/officeDocument/2006/relationships" id="257" r:id="R747aed9a3bc94a4e"/>
    <p:sldId xmlns:r="http://schemas.openxmlformats.org/officeDocument/2006/relationships" id="258" r:id="Rbdd0d686930a4c07"/>
    <p:sldId xmlns:r="http://schemas.openxmlformats.org/officeDocument/2006/relationships" id="259" r:id="R2f7e1e0f4b6d4a5a"/>
    <p:sldId xmlns:r="http://schemas.openxmlformats.org/officeDocument/2006/relationships" id="260" r:id="R0f4830f8606649a6"/>
    <p:sldId xmlns:r="http://schemas.openxmlformats.org/officeDocument/2006/relationships" id="261" r:id="R20638877ee534cc7"/>
    <p:sldId xmlns:r="http://schemas.openxmlformats.org/officeDocument/2006/relationships" id="262" r:id="Reca6d65674dc43d1"/>
    <p:sldId xmlns:r="http://schemas.openxmlformats.org/officeDocument/2006/relationships" id="263" r:id="R2d431e40906c4088"/>
    <p:sldId xmlns:r="http://schemas.openxmlformats.org/officeDocument/2006/relationships" id="264" r:id="R9ea0a8a436164267"/>
    <p:sldId xmlns:r="http://schemas.openxmlformats.org/officeDocument/2006/relationships" id="265" r:id="Rd9452ff554834827"/>
    <p:sldId xmlns:r="http://schemas.openxmlformats.org/officeDocument/2006/relationships" id="266" r:id="R8e00e2c134164bdf"/>
    <p:sldId xmlns:r="http://schemas.openxmlformats.org/officeDocument/2006/relationships" id="267" r:id="R750b6c0a4fe84975"/>
    <p:sldId xmlns:r="http://schemas.openxmlformats.org/officeDocument/2006/relationships" id="268" r:id="R79e5678bdfe14c2c"/>
    <p:sldId xmlns:r="http://schemas.openxmlformats.org/officeDocument/2006/relationships" id="269" r:id="R2500543e7e2748a7"/>
    <p:sldId xmlns:r="http://schemas.openxmlformats.org/officeDocument/2006/relationships" id="270" r:id="R9caa13c023a44305"/>
    <p:sldId xmlns:r="http://schemas.openxmlformats.org/officeDocument/2006/relationships" id="271" r:id="Re3d3aa980e8b4506"/>
    <p:sldId xmlns:r="http://schemas.openxmlformats.org/officeDocument/2006/relationships" id="272" r:id="Re5264a2d93a04f2b"/>
    <p:sldId xmlns:r="http://schemas.openxmlformats.org/officeDocument/2006/relationships" id="273" r:id="Ra7f3a278ae404df0"/>
    <p:sldId xmlns:r="http://schemas.openxmlformats.org/officeDocument/2006/relationships" id="274" r:id="Rbb86e990a9174099"/>
    <p:sldId xmlns:r="http://schemas.openxmlformats.org/officeDocument/2006/relationships" id="275" r:id="Re9c0127f1e4342cb"/>
    <p:sldId xmlns:r="http://schemas.openxmlformats.org/officeDocument/2006/relationships" id="276" r:id="R6e03b143e0ee430e"/>
    <p:sldId xmlns:r="http://schemas.openxmlformats.org/officeDocument/2006/relationships" id="277" r:id="R5a1db5673db94811"/>
    <p:sldId xmlns:r="http://schemas.openxmlformats.org/officeDocument/2006/relationships" id="278" r:id="R66fe04f5b4af4015"/>
    <p:sldId xmlns:r="http://schemas.openxmlformats.org/officeDocument/2006/relationships" id="279" r:id="Re619a1c199c0469c"/>
    <p:sldId xmlns:r="http://schemas.openxmlformats.org/officeDocument/2006/relationships" id="280" r:id="R334845e0bb3e4dff"/>
    <p:sldId xmlns:r="http://schemas.openxmlformats.org/officeDocument/2006/relationships" id="281" r:id="R61e94a8236c944ef"/>
    <p:sldId xmlns:r="http://schemas.openxmlformats.org/officeDocument/2006/relationships" id="282" r:id="R1cc6302449e04528"/>
    <p:sldId xmlns:r="http://schemas.openxmlformats.org/officeDocument/2006/relationships" id="283" r:id="R6df28322c4734514"/>
    <p:sldId xmlns:r="http://schemas.openxmlformats.org/officeDocument/2006/relationships" id="284" r:id="R73ea66a1f9ca40d0"/>
    <p:sldId xmlns:r="http://schemas.openxmlformats.org/officeDocument/2006/relationships" id="285" r:id="R274a116d827e4cee"/>
    <p:sldId xmlns:r="http://schemas.openxmlformats.org/officeDocument/2006/relationships" id="286" r:id="R22b9f451664942cd"/>
    <p:sldId xmlns:r="http://schemas.openxmlformats.org/officeDocument/2006/relationships" id="287" r:id="R0676698af4494f00"/>
    <p:sldId xmlns:r="http://schemas.openxmlformats.org/officeDocument/2006/relationships" id="288" r:id="R9c0d9427084a410f"/>
    <p:sldId xmlns:r="http://schemas.openxmlformats.org/officeDocument/2006/relationships" id="289" r:id="Rd9d42c1a399548aa"/>
    <p:sldId xmlns:r="http://schemas.openxmlformats.org/officeDocument/2006/relationships" id="290" r:id="Rbb290c2de9204114"/>
    <p:sldId xmlns:r="http://schemas.openxmlformats.org/officeDocument/2006/relationships" id="291" r:id="R3f37d43d77244ed0"/>
    <p:sldId xmlns:r="http://schemas.openxmlformats.org/officeDocument/2006/relationships" id="292" r:id="Re709c8d1a789417f"/>
    <p:sldId xmlns:r="http://schemas.openxmlformats.org/officeDocument/2006/relationships" id="293" r:id="R162ae8b771964e0f"/>
    <p:sldId xmlns:r="http://schemas.openxmlformats.org/officeDocument/2006/relationships" id="294" r:id="R5aa160cd5d914d79"/>
    <p:sldId xmlns:r="http://schemas.openxmlformats.org/officeDocument/2006/relationships" id="295" r:id="R6904d73ed21c45a7"/>
    <p:sldId xmlns:r="http://schemas.openxmlformats.org/officeDocument/2006/relationships" id="296" r:id="R23f8356130c344cf"/>
    <p:sldId xmlns:r="http://schemas.openxmlformats.org/officeDocument/2006/relationships" id="297" r:id="Rb4530f5438184141"/>
    <p:sldId xmlns:r="http://schemas.openxmlformats.org/officeDocument/2006/relationships" id="298" r:id="R6f39277eb1f6438f"/>
    <p:sldId xmlns:r="http://schemas.openxmlformats.org/officeDocument/2006/relationships" id="299" r:id="Racd768c8a20344a0"/>
    <p:sldId xmlns:r="http://schemas.openxmlformats.org/officeDocument/2006/relationships" id="300" r:id="Rb9f1f18b067342df"/>
    <p:sldId xmlns:r="http://schemas.openxmlformats.org/officeDocument/2006/relationships" id="301" r:id="R20750a39115747ad"/>
    <p:sldId xmlns:r="http://schemas.openxmlformats.org/officeDocument/2006/relationships" id="302" r:id="R51bb599db6824f7a"/>
    <p:sldId xmlns:r="http://schemas.openxmlformats.org/officeDocument/2006/relationships" id="303" r:id="R28d91abfabe242c7"/>
    <p:sldId xmlns:r="http://schemas.openxmlformats.org/officeDocument/2006/relationships" id="304" r:id="R79a9d3bdf2b7440b"/>
    <p:sldId xmlns:r="http://schemas.openxmlformats.org/officeDocument/2006/relationships" id="305" r:id="R682992b20f2c4054"/>
    <p:sldId xmlns:r="http://schemas.openxmlformats.org/officeDocument/2006/relationships" id="306" r:id="R77e8e39f3dd044e3"/>
    <p:sldId xmlns:r="http://schemas.openxmlformats.org/officeDocument/2006/relationships" id="307" r:id="R2f17d856e8b444b6"/>
    <p:sldId xmlns:r="http://schemas.openxmlformats.org/officeDocument/2006/relationships" id="308" r:id="Rdff5b25bbd834da6"/>
    <p:sldId xmlns:r="http://schemas.openxmlformats.org/officeDocument/2006/relationships" id="309" r:id="Rc4f4b8c499a94e9b"/>
    <p:sldId xmlns:r="http://schemas.openxmlformats.org/officeDocument/2006/relationships" id="310" r:id="Rb0c9939d960f4784"/>
    <p:sldId xmlns:r="http://schemas.openxmlformats.org/officeDocument/2006/relationships" id="311" r:id="R3ba27a56b1ed4318"/>
    <p:sldId xmlns:r="http://schemas.openxmlformats.org/officeDocument/2006/relationships" id="312" r:id="R003db561037e4111"/>
    <p:sldId xmlns:r="http://schemas.openxmlformats.org/officeDocument/2006/relationships" id="313" r:id="Rf3237eaa2fa44dfe"/>
    <p:sldId xmlns:r="http://schemas.openxmlformats.org/officeDocument/2006/relationships" id="314" r:id="Rb8a33bad0eea421f"/>
    <p:sldId xmlns:r="http://schemas.openxmlformats.org/officeDocument/2006/relationships" id="315" r:id="Re1ddebd812ed45a9"/>
    <p:sldId xmlns:r="http://schemas.openxmlformats.org/officeDocument/2006/relationships" id="316" r:id="Rdc4f19d4fb0c4942"/>
    <p:sldId xmlns:r="http://schemas.openxmlformats.org/officeDocument/2006/relationships" id="317" r:id="R7255314e2bf840fa"/>
    <p:sldId xmlns:r="http://schemas.openxmlformats.org/officeDocument/2006/relationships" id="318" r:id="Re765ca935a5d4b7c"/>
    <p:sldId xmlns:r="http://schemas.openxmlformats.org/officeDocument/2006/relationships" id="319" r:id="R60a0ae6d52934d58"/>
    <p:sldId xmlns:r="http://schemas.openxmlformats.org/officeDocument/2006/relationships" id="320" r:id="R0b3c2f0a3b6b4621"/>
    <p:sldId xmlns:r="http://schemas.openxmlformats.org/officeDocument/2006/relationships" id="321" r:id="Ra0c03da9bd274727"/>
    <p:sldId xmlns:r="http://schemas.openxmlformats.org/officeDocument/2006/relationships" id="322" r:id="Ra7dde41a94ec45b5"/>
    <p:sldId xmlns:r="http://schemas.openxmlformats.org/officeDocument/2006/relationships" id="323" r:id="Rbf056c90814649d3"/>
    <p:sldId xmlns:r="http://schemas.openxmlformats.org/officeDocument/2006/relationships" id="324" r:id="R049aa70815bf4f7c"/>
    <p:sldId xmlns:r="http://schemas.openxmlformats.org/officeDocument/2006/relationships" id="325" r:id="R40f997e7b7e94ca9"/>
    <p:sldId xmlns:r="http://schemas.openxmlformats.org/officeDocument/2006/relationships" id="326" r:id="Rc377d950747a4636"/>
    <p:sldId xmlns:r="http://schemas.openxmlformats.org/officeDocument/2006/relationships" id="327" r:id="R6e6a562d5baf40f2"/>
    <p:sldId xmlns:r="http://schemas.openxmlformats.org/officeDocument/2006/relationships" id="328" r:id="R30f111f98c694414"/>
    <p:sldId xmlns:r="http://schemas.openxmlformats.org/officeDocument/2006/relationships" id="329" r:id="R9c116a385755452a"/>
    <p:sldId xmlns:r="http://schemas.openxmlformats.org/officeDocument/2006/relationships" id="330" r:id="Rfc6f960a2956488f"/>
    <p:sldId xmlns:r="http://schemas.openxmlformats.org/officeDocument/2006/relationships" id="331" r:id="R3d0abb927dca42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270e79a0864803" /><Relationship Type="http://schemas.openxmlformats.org/officeDocument/2006/relationships/slideMaster" Target="/ppt/slideMasters/slideMaster1.xml" Id="Ra7c40ec38d6640eb" /><Relationship Type="http://schemas.openxmlformats.org/officeDocument/2006/relationships/notesMaster" Target="/ppt/notesMasters/notesMaster1.xml" Id="Rcfc8acc4653c4e84" /><Relationship Type="http://schemas.openxmlformats.org/officeDocument/2006/relationships/presProps" Target="/ppt/presProps.xml" Id="R8ddf8818b8f040fa" /><Relationship Type="http://schemas.openxmlformats.org/officeDocument/2006/relationships/tableStyles" Target="/ppt/tableStyles.xml" Id="R92b6a5d6774b4aad" /><Relationship Type="http://schemas.openxmlformats.org/officeDocument/2006/relationships/slide" Target="/ppt/slides/slide1.xml" Id="R4d8db5f757474781" /><Relationship Type="http://schemas.openxmlformats.org/officeDocument/2006/relationships/slide" Target="/ppt/slides/slide2.xml" Id="R747aed9a3bc94a4e" /><Relationship Type="http://schemas.openxmlformats.org/officeDocument/2006/relationships/slide" Target="/ppt/slides/slide3.xml" Id="Rbdd0d686930a4c07" /><Relationship Type="http://schemas.openxmlformats.org/officeDocument/2006/relationships/slide" Target="/ppt/slides/slide4.xml" Id="R2f7e1e0f4b6d4a5a" /><Relationship Type="http://schemas.openxmlformats.org/officeDocument/2006/relationships/slide" Target="/ppt/slides/slide5.xml" Id="R0f4830f8606649a6" /><Relationship Type="http://schemas.openxmlformats.org/officeDocument/2006/relationships/slide" Target="/ppt/slides/slide6.xml" Id="R20638877ee534cc7" /><Relationship Type="http://schemas.openxmlformats.org/officeDocument/2006/relationships/slide" Target="/ppt/slides/slide7.xml" Id="Reca6d65674dc43d1" /><Relationship Type="http://schemas.openxmlformats.org/officeDocument/2006/relationships/slide" Target="/ppt/slides/slide8.xml" Id="R2d431e40906c4088" /><Relationship Type="http://schemas.openxmlformats.org/officeDocument/2006/relationships/slide" Target="/ppt/slides/slide9.xml" Id="R9ea0a8a436164267" /><Relationship Type="http://schemas.openxmlformats.org/officeDocument/2006/relationships/slide" Target="/ppt/slides/slide10.xml" Id="Rd9452ff554834827" /><Relationship Type="http://schemas.openxmlformats.org/officeDocument/2006/relationships/slide" Target="/ppt/slides/slide11.xml" Id="R8e00e2c134164bdf" /><Relationship Type="http://schemas.openxmlformats.org/officeDocument/2006/relationships/slide" Target="/ppt/slides/slide12.xml" Id="R750b6c0a4fe84975" /><Relationship Type="http://schemas.openxmlformats.org/officeDocument/2006/relationships/slide" Target="/ppt/slides/slide13.xml" Id="R79e5678bdfe14c2c" /><Relationship Type="http://schemas.openxmlformats.org/officeDocument/2006/relationships/slide" Target="/ppt/slides/slide14.xml" Id="R2500543e7e2748a7" /><Relationship Type="http://schemas.openxmlformats.org/officeDocument/2006/relationships/slide" Target="/ppt/slides/slide15.xml" Id="R9caa13c023a44305" /><Relationship Type="http://schemas.openxmlformats.org/officeDocument/2006/relationships/slide" Target="/ppt/slides/slide16.xml" Id="Re3d3aa980e8b4506" /><Relationship Type="http://schemas.openxmlformats.org/officeDocument/2006/relationships/slide" Target="/ppt/slides/slide17.xml" Id="Re5264a2d93a04f2b" /><Relationship Type="http://schemas.openxmlformats.org/officeDocument/2006/relationships/slide" Target="/ppt/slides/slide18.xml" Id="Ra7f3a278ae404df0" /><Relationship Type="http://schemas.openxmlformats.org/officeDocument/2006/relationships/slide" Target="/ppt/slides/slide19.xml" Id="Rbb86e990a9174099" /><Relationship Type="http://schemas.openxmlformats.org/officeDocument/2006/relationships/slide" Target="/ppt/slides/slide20.xml" Id="Re9c0127f1e4342cb" /><Relationship Type="http://schemas.openxmlformats.org/officeDocument/2006/relationships/slide" Target="/ppt/slides/slide21.xml" Id="R6e03b143e0ee430e" /><Relationship Type="http://schemas.openxmlformats.org/officeDocument/2006/relationships/slide" Target="/ppt/slides/slide22.xml" Id="R5a1db5673db94811" /><Relationship Type="http://schemas.openxmlformats.org/officeDocument/2006/relationships/slide" Target="/ppt/slides/slide23.xml" Id="R66fe04f5b4af4015" /><Relationship Type="http://schemas.openxmlformats.org/officeDocument/2006/relationships/slide" Target="/ppt/slides/slide24.xml" Id="Re619a1c199c0469c" /><Relationship Type="http://schemas.openxmlformats.org/officeDocument/2006/relationships/slide" Target="/ppt/slides/slide25.xml" Id="R334845e0bb3e4dff" /><Relationship Type="http://schemas.openxmlformats.org/officeDocument/2006/relationships/slide" Target="/ppt/slides/slide26.xml" Id="R61e94a8236c944ef" /><Relationship Type="http://schemas.openxmlformats.org/officeDocument/2006/relationships/slide" Target="/ppt/slides/slide27.xml" Id="R1cc6302449e04528" /><Relationship Type="http://schemas.openxmlformats.org/officeDocument/2006/relationships/slide" Target="/ppt/slides/slide28.xml" Id="R6df28322c4734514" /><Relationship Type="http://schemas.openxmlformats.org/officeDocument/2006/relationships/slide" Target="/ppt/slides/slide29.xml" Id="R73ea66a1f9ca40d0" /><Relationship Type="http://schemas.openxmlformats.org/officeDocument/2006/relationships/slide" Target="/ppt/slides/slide30.xml" Id="R274a116d827e4cee" /><Relationship Type="http://schemas.openxmlformats.org/officeDocument/2006/relationships/slide" Target="/ppt/slides/slide31.xml" Id="R22b9f451664942cd" /><Relationship Type="http://schemas.openxmlformats.org/officeDocument/2006/relationships/slide" Target="/ppt/slides/slide32.xml" Id="R0676698af4494f00" /><Relationship Type="http://schemas.openxmlformats.org/officeDocument/2006/relationships/slide" Target="/ppt/slides/slide33.xml" Id="R9c0d9427084a410f" /><Relationship Type="http://schemas.openxmlformats.org/officeDocument/2006/relationships/slide" Target="/ppt/slides/slide34.xml" Id="Rd9d42c1a399548aa" /><Relationship Type="http://schemas.openxmlformats.org/officeDocument/2006/relationships/slide" Target="/ppt/slides/slide35.xml" Id="Rbb290c2de9204114" /><Relationship Type="http://schemas.openxmlformats.org/officeDocument/2006/relationships/slide" Target="/ppt/slides/slide36.xml" Id="R3f37d43d77244ed0" /><Relationship Type="http://schemas.openxmlformats.org/officeDocument/2006/relationships/slide" Target="/ppt/slides/slide37.xml" Id="Re709c8d1a789417f" /><Relationship Type="http://schemas.openxmlformats.org/officeDocument/2006/relationships/slide" Target="/ppt/slides/slide38.xml" Id="R162ae8b771964e0f" /><Relationship Type="http://schemas.openxmlformats.org/officeDocument/2006/relationships/slide" Target="/ppt/slides/slide39.xml" Id="R5aa160cd5d914d79" /><Relationship Type="http://schemas.openxmlformats.org/officeDocument/2006/relationships/slide" Target="/ppt/slides/slide40.xml" Id="R6904d73ed21c45a7" /><Relationship Type="http://schemas.openxmlformats.org/officeDocument/2006/relationships/slide" Target="/ppt/slides/slide41.xml" Id="R23f8356130c344cf" /><Relationship Type="http://schemas.openxmlformats.org/officeDocument/2006/relationships/slide" Target="/ppt/slides/slide42.xml" Id="Rb4530f5438184141" /><Relationship Type="http://schemas.openxmlformats.org/officeDocument/2006/relationships/slide" Target="/ppt/slides/slide43.xml" Id="R6f39277eb1f6438f" /><Relationship Type="http://schemas.openxmlformats.org/officeDocument/2006/relationships/slide" Target="/ppt/slides/slide44.xml" Id="Racd768c8a20344a0" /><Relationship Type="http://schemas.openxmlformats.org/officeDocument/2006/relationships/slide" Target="/ppt/slides/slide45.xml" Id="Rb9f1f18b067342df" /><Relationship Type="http://schemas.openxmlformats.org/officeDocument/2006/relationships/slide" Target="/ppt/slides/slide46.xml" Id="R20750a39115747ad" /><Relationship Type="http://schemas.openxmlformats.org/officeDocument/2006/relationships/slide" Target="/ppt/slides/slide47.xml" Id="R51bb599db6824f7a" /><Relationship Type="http://schemas.openxmlformats.org/officeDocument/2006/relationships/slide" Target="/ppt/slides/slide48.xml" Id="R28d91abfabe242c7" /><Relationship Type="http://schemas.openxmlformats.org/officeDocument/2006/relationships/slide" Target="/ppt/slides/slide49.xml" Id="R79a9d3bdf2b7440b" /><Relationship Type="http://schemas.openxmlformats.org/officeDocument/2006/relationships/slide" Target="/ppt/slides/slide50.xml" Id="R682992b20f2c4054" /><Relationship Type="http://schemas.openxmlformats.org/officeDocument/2006/relationships/slide" Target="/ppt/slides/slide51.xml" Id="R77e8e39f3dd044e3" /><Relationship Type="http://schemas.openxmlformats.org/officeDocument/2006/relationships/slide" Target="/ppt/slides/slide52.xml" Id="R2f17d856e8b444b6" /><Relationship Type="http://schemas.openxmlformats.org/officeDocument/2006/relationships/slide" Target="/ppt/slides/slide53.xml" Id="Rdff5b25bbd834da6" /><Relationship Type="http://schemas.openxmlformats.org/officeDocument/2006/relationships/slide" Target="/ppt/slides/slide54.xml" Id="Rc4f4b8c499a94e9b" /><Relationship Type="http://schemas.openxmlformats.org/officeDocument/2006/relationships/slide" Target="/ppt/slides/slide55.xml" Id="Rb0c9939d960f4784" /><Relationship Type="http://schemas.openxmlformats.org/officeDocument/2006/relationships/slide" Target="/ppt/slides/slide56.xml" Id="R3ba27a56b1ed4318" /><Relationship Type="http://schemas.openxmlformats.org/officeDocument/2006/relationships/slide" Target="/ppt/slides/slide57.xml" Id="R003db561037e4111" /><Relationship Type="http://schemas.openxmlformats.org/officeDocument/2006/relationships/slide" Target="/ppt/slides/slide58.xml" Id="Rf3237eaa2fa44dfe" /><Relationship Type="http://schemas.openxmlformats.org/officeDocument/2006/relationships/slide" Target="/ppt/slides/slide59.xml" Id="Rb8a33bad0eea421f" /><Relationship Type="http://schemas.openxmlformats.org/officeDocument/2006/relationships/slide" Target="/ppt/slides/slide60.xml" Id="Re1ddebd812ed45a9" /><Relationship Type="http://schemas.openxmlformats.org/officeDocument/2006/relationships/slide" Target="/ppt/slides/slide61.xml" Id="Rdc4f19d4fb0c4942" /><Relationship Type="http://schemas.openxmlformats.org/officeDocument/2006/relationships/slide" Target="/ppt/slides/slide62.xml" Id="R7255314e2bf840fa" /><Relationship Type="http://schemas.openxmlformats.org/officeDocument/2006/relationships/slide" Target="/ppt/slides/slide63.xml" Id="Re765ca935a5d4b7c" /><Relationship Type="http://schemas.openxmlformats.org/officeDocument/2006/relationships/slide" Target="/ppt/slides/slide64.xml" Id="R60a0ae6d52934d58" /><Relationship Type="http://schemas.openxmlformats.org/officeDocument/2006/relationships/slide" Target="/ppt/slides/slide65.xml" Id="R0b3c2f0a3b6b4621" /><Relationship Type="http://schemas.openxmlformats.org/officeDocument/2006/relationships/slide" Target="/ppt/slides/slide66.xml" Id="Ra0c03da9bd274727" /><Relationship Type="http://schemas.openxmlformats.org/officeDocument/2006/relationships/slide" Target="/ppt/slides/slide67.xml" Id="Ra7dde41a94ec45b5" /><Relationship Type="http://schemas.openxmlformats.org/officeDocument/2006/relationships/slide" Target="/ppt/slides/slide68.xml" Id="Rbf056c90814649d3" /><Relationship Type="http://schemas.openxmlformats.org/officeDocument/2006/relationships/slide" Target="/ppt/slides/slide69.xml" Id="R049aa70815bf4f7c" /><Relationship Type="http://schemas.openxmlformats.org/officeDocument/2006/relationships/slide" Target="/ppt/slides/slide70.xml" Id="R40f997e7b7e94ca9" /><Relationship Type="http://schemas.openxmlformats.org/officeDocument/2006/relationships/slide" Target="/ppt/slides/slide71.xml" Id="Rc377d950747a4636" /><Relationship Type="http://schemas.openxmlformats.org/officeDocument/2006/relationships/slide" Target="/ppt/slides/slide72.xml" Id="R6e6a562d5baf40f2" /><Relationship Type="http://schemas.openxmlformats.org/officeDocument/2006/relationships/slide" Target="/ppt/slides/slide73.xml" Id="R30f111f98c694414" /><Relationship Type="http://schemas.openxmlformats.org/officeDocument/2006/relationships/slide" Target="/ppt/slides/slide74.xml" Id="R9c116a385755452a" /><Relationship Type="http://schemas.openxmlformats.org/officeDocument/2006/relationships/slide" Target="/ppt/slides/slide75.xml" Id="Rfc6f960a2956488f" /><Relationship Type="http://schemas.openxmlformats.org/officeDocument/2006/relationships/slide" Target="/ppt/slides/slide76.xml" Id="R3d0abb927dca42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3fd3ec2f404a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821e97c0d54775" /><Relationship Type="http://schemas.openxmlformats.org/officeDocument/2006/relationships/notesMaster" Target="/ppt/notesMasters/notesMaster1.xml" Id="R7ece9f40a50b4f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98d8cab92440b9" /><Relationship Type="http://schemas.openxmlformats.org/officeDocument/2006/relationships/notesMaster" Target="/ppt/notesMasters/notesMaster1.xml" Id="Re7c9a204b5e94b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a1ddd4e5b44a5a" /><Relationship Type="http://schemas.openxmlformats.org/officeDocument/2006/relationships/notesMaster" Target="/ppt/notesMasters/notesMaster1.xml" Id="Rc78f0c33ea3048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a113089b884c88" /><Relationship Type="http://schemas.openxmlformats.org/officeDocument/2006/relationships/notesMaster" Target="/ppt/notesMasters/notesMaster1.xml" Id="R5c82dcc9b50040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07583498054291" /><Relationship Type="http://schemas.openxmlformats.org/officeDocument/2006/relationships/notesMaster" Target="/ppt/notesMasters/notesMaster1.xml" Id="R0d5c2b5fd7bd44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a13d065a51456c" /><Relationship Type="http://schemas.openxmlformats.org/officeDocument/2006/relationships/notesMaster" Target="/ppt/notesMasters/notesMaster1.xml" Id="R28fb42ff84d74c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86ad778ab54347" /><Relationship Type="http://schemas.openxmlformats.org/officeDocument/2006/relationships/notesMaster" Target="/ppt/notesMasters/notesMaster1.xml" Id="R8505676b0e6f4e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521d6841024c39" /><Relationship Type="http://schemas.openxmlformats.org/officeDocument/2006/relationships/notesMaster" Target="/ppt/notesMasters/notesMaster1.xml" Id="R12a816bfb32341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9e7b4c1f674e78" /><Relationship Type="http://schemas.openxmlformats.org/officeDocument/2006/relationships/notesMaster" Target="/ppt/notesMasters/notesMaster1.xml" Id="Rc9157dd1d9f245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eb5e5d88440480d" /><Relationship Type="http://schemas.openxmlformats.org/officeDocument/2006/relationships/notesMaster" Target="/ppt/notesMasters/notesMaster1.xml" Id="R851f168c321540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0fd01a2c98445a7" /><Relationship Type="http://schemas.openxmlformats.org/officeDocument/2006/relationships/notesMaster" Target="/ppt/notesMasters/notesMaster1.xml" Id="R085af03441084a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d908be9e2e49b8" /><Relationship Type="http://schemas.openxmlformats.org/officeDocument/2006/relationships/notesMaster" Target="/ppt/notesMasters/notesMaster1.xml" Id="Rcf1ad4373c3943b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d449d3ba09d497b" /><Relationship Type="http://schemas.openxmlformats.org/officeDocument/2006/relationships/notesMaster" Target="/ppt/notesMasters/notesMaster1.xml" Id="R5a82edf44ec945b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0d3a0faaec43ee" /><Relationship Type="http://schemas.openxmlformats.org/officeDocument/2006/relationships/notesMaster" Target="/ppt/notesMasters/notesMaster1.xml" Id="R71c95f027f1e464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d2978d90b94f94" /><Relationship Type="http://schemas.openxmlformats.org/officeDocument/2006/relationships/notesMaster" Target="/ppt/notesMasters/notesMaster1.xml" Id="R546e158e80f947d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a462380925a4356" /><Relationship Type="http://schemas.openxmlformats.org/officeDocument/2006/relationships/notesMaster" Target="/ppt/notesMasters/notesMaster1.xml" Id="Ra95994297fff443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3fa401d1b454087" /><Relationship Type="http://schemas.openxmlformats.org/officeDocument/2006/relationships/notesMaster" Target="/ppt/notesMasters/notesMaster1.xml" Id="R9c0b1555f38d479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6abc175295544b7" /><Relationship Type="http://schemas.openxmlformats.org/officeDocument/2006/relationships/notesMaster" Target="/ppt/notesMasters/notesMaster1.xml" Id="R5f32a0f7628f498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442d287db0d4a47" /><Relationship Type="http://schemas.openxmlformats.org/officeDocument/2006/relationships/notesMaster" Target="/ppt/notesMasters/notesMaster1.xml" Id="R9ac7c95cccf04ce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157fefb1c1e47c6" /><Relationship Type="http://schemas.openxmlformats.org/officeDocument/2006/relationships/notesMaster" Target="/ppt/notesMasters/notesMaster1.xml" Id="Re80908df178d43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c03e25d77724074" /><Relationship Type="http://schemas.openxmlformats.org/officeDocument/2006/relationships/notesMaster" Target="/ppt/notesMasters/notesMaster1.xml" Id="Ra0771d150fd044e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61fa1664d42495d" /><Relationship Type="http://schemas.openxmlformats.org/officeDocument/2006/relationships/notesMaster" Target="/ppt/notesMasters/notesMaster1.xml" Id="Re845ddc3478f423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5cd3e9ebf2c4045" /><Relationship Type="http://schemas.openxmlformats.org/officeDocument/2006/relationships/notesMaster" Target="/ppt/notesMasters/notesMaster1.xml" Id="R91587a80aef2475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728be1489d3447d" /><Relationship Type="http://schemas.openxmlformats.org/officeDocument/2006/relationships/notesMaster" Target="/ppt/notesMasters/notesMaster1.xml" Id="Rba57790311b045d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d1bfdd8a923466e" /><Relationship Type="http://schemas.openxmlformats.org/officeDocument/2006/relationships/notesMaster" Target="/ppt/notesMasters/notesMaster1.xml" Id="R3c661ad9cbbb4b1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9ccc54dd8504da3" /><Relationship Type="http://schemas.openxmlformats.org/officeDocument/2006/relationships/notesMaster" Target="/ppt/notesMasters/notesMaster1.xml" Id="R1b0177b93a214ee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cf7cd61599a48f3" /><Relationship Type="http://schemas.openxmlformats.org/officeDocument/2006/relationships/notesMaster" Target="/ppt/notesMasters/notesMaster1.xml" Id="R691ace04720d47e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30b228f80d14da1" /><Relationship Type="http://schemas.openxmlformats.org/officeDocument/2006/relationships/notesMaster" Target="/ppt/notesMasters/notesMaster1.xml" Id="R9152c551c845437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3374c849d6c4e8f" /><Relationship Type="http://schemas.openxmlformats.org/officeDocument/2006/relationships/notesMaster" Target="/ppt/notesMasters/notesMaster1.xml" Id="Ref2747508f6a462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4ab5383ecae4b6f" /><Relationship Type="http://schemas.openxmlformats.org/officeDocument/2006/relationships/notesMaster" Target="/ppt/notesMasters/notesMaster1.xml" Id="R23dd4ec9189c449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dc81340d8514582" /><Relationship Type="http://schemas.openxmlformats.org/officeDocument/2006/relationships/notesMaster" Target="/ppt/notesMasters/notesMaster1.xml" Id="Rd31b9c154c214ae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c5a5a45f75742b5" /><Relationship Type="http://schemas.openxmlformats.org/officeDocument/2006/relationships/notesMaster" Target="/ppt/notesMasters/notesMaster1.xml" Id="R552a3c6b63e8485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79b6462bbfd42b4" /><Relationship Type="http://schemas.openxmlformats.org/officeDocument/2006/relationships/notesMaster" Target="/ppt/notesMasters/notesMaster1.xml" Id="R5f865468d88c4ee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76093eceab1488f" /><Relationship Type="http://schemas.openxmlformats.org/officeDocument/2006/relationships/notesMaster" Target="/ppt/notesMasters/notesMaster1.xml" Id="R3bf0d0a13a2542b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20c2d2aaa3a4e5b" /><Relationship Type="http://schemas.openxmlformats.org/officeDocument/2006/relationships/notesMaster" Target="/ppt/notesMasters/notesMaster1.xml" Id="R8a7c3eb33e99471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cb7e75c23eb044ea" /><Relationship Type="http://schemas.openxmlformats.org/officeDocument/2006/relationships/notesMaster" Target="/ppt/notesMasters/notesMaster1.xml" Id="R456c41515ad1429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eea143bcc404662" /><Relationship Type="http://schemas.openxmlformats.org/officeDocument/2006/relationships/notesMaster" Target="/ppt/notesMasters/notesMaster1.xml" Id="R52d31d3a84b54d6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cd17b2418c44ddf" /><Relationship Type="http://schemas.openxmlformats.org/officeDocument/2006/relationships/notesMaster" Target="/ppt/notesMasters/notesMaster1.xml" Id="Rd1a01e80ca4f48a2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88816aab372146dd" /><Relationship Type="http://schemas.openxmlformats.org/officeDocument/2006/relationships/notesMaster" Target="/ppt/notesMasters/notesMaster1.xml" Id="Rd18fe74411a8450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ce2e4f990d1d42bb" /><Relationship Type="http://schemas.openxmlformats.org/officeDocument/2006/relationships/notesMaster" Target="/ppt/notesMasters/notesMaster1.xml" Id="R37ebaff8ce8d401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a27c56b7a1745a6" /><Relationship Type="http://schemas.openxmlformats.org/officeDocument/2006/relationships/notesMaster" Target="/ppt/notesMasters/notesMaster1.xml" Id="R8b1260d46e784b3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29a240232dc4dde" /><Relationship Type="http://schemas.openxmlformats.org/officeDocument/2006/relationships/notesMaster" Target="/ppt/notesMasters/notesMaster1.xml" Id="R7a23bd2406e443b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d5d7dd9bd1c4c77" /><Relationship Type="http://schemas.openxmlformats.org/officeDocument/2006/relationships/notesMaster" Target="/ppt/notesMasters/notesMaster1.xml" Id="R52d9ead534ab419c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0f364e03b7d64ef9" /><Relationship Type="http://schemas.openxmlformats.org/officeDocument/2006/relationships/notesMaster" Target="/ppt/notesMasters/notesMaster1.xml" Id="R6be84777a1de430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cfff42215d464899" /><Relationship Type="http://schemas.openxmlformats.org/officeDocument/2006/relationships/notesMaster" Target="/ppt/notesMasters/notesMaster1.xml" Id="Ra3039cbb8bf64cf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98f4ee1f274846f9" /><Relationship Type="http://schemas.openxmlformats.org/officeDocument/2006/relationships/notesMaster" Target="/ppt/notesMasters/notesMaster1.xml" Id="Rb943651999eb4ae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c621739aa58542e7" /><Relationship Type="http://schemas.openxmlformats.org/officeDocument/2006/relationships/notesMaster" Target="/ppt/notesMasters/notesMaster1.xml" Id="Rbd9aff5e48a94d7f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5eb66d72847f4ce3" /><Relationship Type="http://schemas.openxmlformats.org/officeDocument/2006/relationships/notesMaster" Target="/ppt/notesMasters/notesMaster1.xml" Id="R069748a5cc074f5e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358591b8e244317" /><Relationship Type="http://schemas.openxmlformats.org/officeDocument/2006/relationships/notesMaster" Target="/ppt/notesMasters/notesMaster1.xml" Id="Re0f224c94b3f4dd0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5492617d6a8d41a9" /><Relationship Type="http://schemas.openxmlformats.org/officeDocument/2006/relationships/notesMaster" Target="/ppt/notesMasters/notesMaster1.xml" Id="Rc5bc327eaac64caf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2b0c61d187724c9d" /><Relationship Type="http://schemas.openxmlformats.org/officeDocument/2006/relationships/notesMaster" Target="/ppt/notesMasters/notesMaster1.xml" Id="R1299cf6116214dcc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5025d086c4e14b35" /><Relationship Type="http://schemas.openxmlformats.org/officeDocument/2006/relationships/notesMaster" Target="/ppt/notesMasters/notesMaster1.xml" Id="R3c020ee1c0374b88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2aa282b50bdd42d3" /><Relationship Type="http://schemas.openxmlformats.org/officeDocument/2006/relationships/notesMaster" Target="/ppt/notesMasters/notesMaster1.xml" Id="Radecce4276f349be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3feead311c0240ae" /><Relationship Type="http://schemas.openxmlformats.org/officeDocument/2006/relationships/notesMaster" Target="/ppt/notesMasters/notesMaster1.xml" Id="R5a48d504d7d24969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3195b312f3724abd" /><Relationship Type="http://schemas.openxmlformats.org/officeDocument/2006/relationships/notesMaster" Target="/ppt/notesMasters/notesMaster1.xml" Id="R795499a55c2f4d3b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99b9d378b2b74c9b" /><Relationship Type="http://schemas.openxmlformats.org/officeDocument/2006/relationships/notesMaster" Target="/ppt/notesMasters/notesMaster1.xml" Id="Rb78e24019ff64a07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22ebdf7d49bf4150" /><Relationship Type="http://schemas.openxmlformats.org/officeDocument/2006/relationships/notesMaster" Target="/ppt/notesMasters/notesMaster1.xml" Id="R668e9fe6835140cc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d76de3ba88ec4b1b" /><Relationship Type="http://schemas.openxmlformats.org/officeDocument/2006/relationships/notesMaster" Target="/ppt/notesMasters/notesMaster1.xml" Id="R1eb23e8301d6499b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9c472ec97bca468b" /><Relationship Type="http://schemas.openxmlformats.org/officeDocument/2006/relationships/notesMaster" Target="/ppt/notesMasters/notesMaster1.xml" Id="Rb74e5c2e8cbc4864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96a804034e4b4279" /><Relationship Type="http://schemas.openxmlformats.org/officeDocument/2006/relationships/notesMaster" Target="/ppt/notesMasters/notesMaster1.xml" Id="Rec55897c856d497c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2c9512d31ae347fa" /><Relationship Type="http://schemas.openxmlformats.org/officeDocument/2006/relationships/notesMaster" Target="/ppt/notesMasters/notesMaster1.xml" Id="Rdcbd8b06ae2d4035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c794c8460df146c2" /><Relationship Type="http://schemas.openxmlformats.org/officeDocument/2006/relationships/notesMaster" Target="/ppt/notesMasters/notesMaster1.xml" Id="R41279f945a554929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82bee26ad61d4069" /><Relationship Type="http://schemas.openxmlformats.org/officeDocument/2006/relationships/notesMaster" Target="/ppt/notesMasters/notesMaster1.xml" Id="R83f278a9198a4680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60379f95a7254013" /><Relationship Type="http://schemas.openxmlformats.org/officeDocument/2006/relationships/notesMaster" Target="/ppt/notesMasters/notesMaster1.xml" Id="Rbf69a6e88fa64653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5b892804b0ec4d47" /><Relationship Type="http://schemas.openxmlformats.org/officeDocument/2006/relationships/notesMaster" Target="/ppt/notesMasters/notesMaster1.xml" Id="R210007999c994d00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fc7697c759fd4a65" /><Relationship Type="http://schemas.openxmlformats.org/officeDocument/2006/relationships/notesMaster" Target="/ppt/notesMasters/notesMaster1.xml" Id="R2b0fa02cbc224b5c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2923d13c0de04c1f" /><Relationship Type="http://schemas.openxmlformats.org/officeDocument/2006/relationships/notesMaster" Target="/ppt/notesMasters/notesMaster1.xml" Id="Rc671c788cca841c0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95653bbffa634528" /><Relationship Type="http://schemas.openxmlformats.org/officeDocument/2006/relationships/notesMaster" Target="/ppt/notesMasters/notesMaster1.xml" Id="Rea6d2012c3494194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a49d222979cd460f" /><Relationship Type="http://schemas.openxmlformats.org/officeDocument/2006/relationships/notesMaster" Target="/ppt/notesMasters/notesMaster1.xml" Id="R62680df3c2654ce9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1a5600bacda54d91" /><Relationship Type="http://schemas.openxmlformats.org/officeDocument/2006/relationships/notesMaster" Target="/ppt/notesMasters/notesMaster1.xml" Id="Rd28c24abd08e47a6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d0eb757407d0410b" /><Relationship Type="http://schemas.openxmlformats.org/officeDocument/2006/relationships/notesMaster" Target="/ppt/notesMasters/notesMaster1.xml" Id="R3049494e8eab4144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6c91e16bdf894ab7" /><Relationship Type="http://schemas.openxmlformats.org/officeDocument/2006/relationships/notesMaster" Target="/ppt/notesMasters/notesMaster1.xml" Id="R49ad1ea5351545fd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735d6ae8771744f7" /><Relationship Type="http://schemas.openxmlformats.org/officeDocument/2006/relationships/notesMaster" Target="/ppt/notesMasters/notesMaster1.xml" Id="Rfd68100ff9414dbe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911c14f1c2c14867" /><Relationship Type="http://schemas.openxmlformats.org/officeDocument/2006/relationships/notesMaster" Target="/ppt/notesMasters/notesMaster1.xml" Id="R4d27f7d8b4b34aed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8e26aa79531b40b9" /><Relationship Type="http://schemas.openxmlformats.org/officeDocument/2006/relationships/notesMaster" Target="/ppt/notesMasters/notesMaster1.xml" Id="R929ddb8be11c4952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1817b7787dbb49d6" /><Relationship Type="http://schemas.openxmlformats.org/officeDocument/2006/relationships/notesMaster" Target="/ppt/notesMasters/notesMaster1.xml" Id="Rfac3dc78433643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7d23779c9b45e5" /><Relationship Type="http://schemas.openxmlformats.org/officeDocument/2006/relationships/image" Target="/ppt/media/image.png" Id="Re0414277581149b0" /><Relationship Type="http://schemas.openxmlformats.org/officeDocument/2006/relationships/image" Target="/ppt/media/image2.png" Id="Re08939b9580c484e" /><Relationship Type="http://schemas.openxmlformats.org/officeDocument/2006/relationships/image" Target="/ppt/media/image.jpeg" Id="Re0314f1c1a2c456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4d2cbca6da4a1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0414277581149b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08939b9580c484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14f1c1a2c456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24be1e05504502" /><Relationship Type="http://schemas.openxmlformats.org/officeDocument/2006/relationships/slideLayout" Target="/ppt/slideLayouts/slideLayout1.xml" Id="R14e90cb294984702" /><Relationship Type="http://schemas.openxmlformats.org/officeDocument/2006/relationships/slideLayout" Target="/ppt/slideLayouts/slideLayout2.xml" Id="R91f97cbcf3dc435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e90cb294984702"/>
    <p:sldLayoutId xmlns:r="http://schemas.openxmlformats.org/officeDocument/2006/relationships" id="2147483650" r:id="R91f97cbcf3dc435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31e8c93aef43c8" /><Relationship Type="http://schemas.openxmlformats.org/officeDocument/2006/relationships/notesSlide" Target="/ppt/notesSlides/notesSlide1.xml" Id="R0b032d9d233042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cdacf8e1894e2f" /><Relationship Type="http://schemas.openxmlformats.org/officeDocument/2006/relationships/notesSlide" Target="/ppt/notesSlides/notesSlide2.xml" Id="R47e93d842a124d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6391fc87cd43a2" /><Relationship Type="http://schemas.openxmlformats.org/officeDocument/2006/relationships/notesSlide" Target="/ppt/notesSlides/notesSlide3.xml" Id="R58ecd99b6aea47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fb3d144ffb4250" /><Relationship Type="http://schemas.openxmlformats.org/officeDocument/2006/relationships/notesSlide" Target="/ppt/notesSlides/notesSlide4.xml" Id="R8418eee1e11649e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51e25fde494e07" /><Relationship Type="http://schemas.openxmlformats.org/officeDocument/2006/relationships/notesSlide" Target="/ppt/notesSlides/notesSlide5.xml" Id="R943f9bdeca5846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d10c8873ff4bbb" /><Relationship Type="http://schemas.openxmlformats.org/officeDocument/2006/relationships/notesSlide" Target="/ppt/notesSlides/notesSlide6.xml" Id="R4c61c768808e49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bac2daf8124e5f" /><Relationship Type="http://schemas.openxmlformats.org/officeDocument/2006/relationships/notesSlide" Target="/ppt/notesSlides/notesSlide7.xml" Id="Ra42de2e7e45140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fc1bfb4dc54b0e" /><Relationship Type="http://schemas.openxmlformats.org/officeDocument/2006/relationships/notesSlide" Target="/ppt/notesSlides/notesSlide8.xml" Id="Rf6cc92573e7a4c1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9376d3b9ce4a7c" /><Relationship Type="http://schemas.openxmlformats.org/officeDocument/2006/relationships/notesSlide" Target="/ppt/notesSlides/notesSlide9.xml" Id="R0ec99652864446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c6af768e7c4be3" /><Relationship Type="http://schemas.openxmlformats.org/officeDocument/2006/relationships/notesSlide" Target="/ppt/notesSlides/notesSlide10.xml" Id="Rc7d351afe7fc4e5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bcd3aea23143fb" /><Relationship Type="http://schemas.openxmlformats.org/officeDocument/2006/relationships/notesSlide" Target="/ppt/notesSlides/notesSlide11.xml" Id="Rfb3910c7d6ae4b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6e0da3740c4094" /><Relationship Type="http://schemas.openxmlformats.org/officeDocument/2006/relationships/notesSlide" Target="/ppt/notesSlides/notesSlide12.xml" Id="Rc192ff2d83f0404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9a9963a23d466d" /><Relationship Type="http://schemas.openxmlformats.org/officeDocument/2006/relationships/notesSlide" Target="/ppt/notesSlides/notesSlide13.xml" Id="Rd93f43fd1ba3426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8f72520fc54c94" /><Relationship Type="http://schemas.openxmlformats.org/officeDocument/2006/relationships/notesSlide" Target="/ppt/notesSlides/notesSlide14.xml" Id="Rf9487ff90bc8477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833622857a4c72" /><Relationship Type="http://schemas.openxmlformats.org/officeDocument/2006/relationships/notesSlide" Target="/ppt/notesSlides/notesSlide15.xml" Id="Rfb21102d5c024ba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9bc96973c34e7b" /><Relationship Type="http://schemas.openxmlformats.org/officeDocument/2006/relationships/notesSlide" Target="/ppt/notesSlides/notesSlide16.xml" Id="R736d544e4dd9457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f11bd102a04e4d" /><Relationship Type="http://schemas.openxmlformats.org/officeDocument/2006/relationships/notesSlide" Target="/ppt/notesSlides/notesSlide17.xml" Id="R0dc27ccf091b496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efd32f7934b40" /><Relationship Type="http://schemas.openxmlformats.org/officeDocument/2006/relationships/notesSlide" Target="/ppt/notesSlides/notesSlide18.xml" Id="R382dd6fc9b0c46d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1d4d0229c84725" /><Relationship Type="http://schemas.openxmlformats.org/officeDocument/2006/relationships/notesSlide" Target="/ppt/notesSlides/notesSlide19.xml" Id="Rcc1a0d563f5b40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535eba7e8f4afa" /><Relationship Type="http://schemas.openxmlformats.org/officeDocument/2006/relationships/notesSlide" Target="/ppt/notesSlides/notesSlide20.xml" Id="R32f0374cda0945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be9e823ce9406f" /><Relationship Type="http://schemas.openxmlformats.org/officeDocument/2006/relationships/notesSlide" Target="/ppt/notesSlides/notesSlide21.xml" Id="R0541a7c607d643e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b74e2765b4a56" /><Relationship Type="http://schemas.openxmlformats.org/officeDocument/2006/relationships/notesSlide" Target="/ppt/notesSlides/notesSlide22.xml" Id="R42839ef9e8814b0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39f7ac372a4eeb" /><Relationship Type="http://schemas.openxmlformats.org/officeDocument/2006/relationships/notesSlide" Target="/ppt/notesSlides/notesSlide23.xml" Id="R7cb11bb6d5c5483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c6cf3e0e8c4dcd" /><Relationship Type="http://schemas.openxmlformats.org/officeDocument/2006/relationships/notesSlide" Target="/ppt/notesSlides/notesSlide24.xml" Id="R834f2a3dec4f43a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16354875094d04" /><Relationship Type="http://schemas.openxmlformats.org/officeDocument/2006/relationships/notesSlide" Target="/ppt/notesSlides/notesSlide25.xml" Id="Rd10aa84a06ae4d3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5963f05d4b43ea" /><Relationship Type="http://schemas.openxmlformats.org/officeDocument/2006/relationships/notesSlide" Target="/ppt/notesSlides/notesSlide26.xml" Id="R3a31bb7d92b243e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4c689eb8d54702" /><Relationship Type="http://schemas.openxmlformats.org/officeDocument/2006/relationships/notesSlide" Target="/ppt/notesSlides/notesSlide27.xml" Id="R2706ea86741945f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c9dcb1631a4c8f" /><Relationship Type="http://schemas.openxmlformats.org/officeDocument/2006/relationships/notesSlide" Target="/ppt/notesSlides/notesSlide28.xml" Id="R48de6706107c4e7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ac143d3fe04957" /><Relationship Type="http://schemas.openxmlformats.org/officeDocument/2006/relationships/notesSlide" Target="/ppt/notesSlides/notesSlide29.xml" Id="Rb3d8b8587695425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498e8e9ef4569" /><Relationship Type="http://schemas.openxmlformats.org/officeDocument/2006/relationships/notesSlide" Target="/ppt/notesSlides/notesSlide30.xml" Id="R7d6c806a45a24814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abaf3132bb4a8c" /><Relationship Type="http://schemas.openxmlformats.org/officeDocument/2006/relationships/notesSlide" Target="/ppt/notesSlides/notesSlide31.xml" Id="Rb08eef3cfbc849f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f502d380e4c82" /><Relationship Type="http://schemas.openxmlformats.org/officeDocument/2006/relationships/notesSlide" Target="/ppt/notesSlides/notesSlide32.xml" Id="Rde8af08a8f88403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94b605da954548" /><Relationship Type="http://schemas.openxmlformats.org/officeDocument/2006/relationships/notesSlide" Target="/ppt/notesSlides/notesSlide33.xml" Id="R6625489ee0654a6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41eac110b34986" /><Relationship Type="http://schemas.openxmlformats.org/officeDocument/2006/relationships/notesSlide" Target="/ppt/notesSlides/notesSlide34.xml" Id="R89dc69d211dd416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ac6c76240e4e97" /><Relationship Type="http://schemas.openxmlformats.org/officeDocument/2006/relationships/notesSlide" Target="/ppt/notesSlides/notesSlide35.xml" Id="Ra52fb895b3b44a0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1cc22e22ec4bcb" /><Relationship Type="http://schemas.openxmlformats.org/officeDocument/2006/relationships/notesSlide" Target="/ppt/notesSlides/notesSlide36.xml" Id="Rc915c79616784235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ea27b08d0c4175" /><Relationship Type="http://schemas.openxmlformats.org/officeDocument/2006/relationships/notesSlide" Target="/ppt/notesSlides/notesSlide37.xml" Id="R871c226da68e4f40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afe72d9f1b46aa" /><Relationship Type="http://schemas.openxmlformats.org/officeDocument/2006/relationships/notesSlide" Target="/ppt/notesSlides/notesSlide38.xml" Id="R4030c00559ff48b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ca4229dc834781" /><Relationship Type="http://schemas.openxmlformats.org/officeDocument/2006/relationships/notesSlide" Target="/ppt/notesSlides/notesSlide39.xml" Id="Rbf43fc510a7f4c54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99cd9cf1cf44e5" /><Relationship Type="http://schemas.openxmlformats.org/officeDocument/2006/relationships/notesSlide" Target="/ppt/notesSlides/notesSlide40.xml" Id="Rffb24f834fac41a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e6d338d2db4130" /><Relationship Type="http://schemas.openxmlformats.org/officeDocument/2006/relationships/notesSlide" Target="/ppt/notesSlides/notesSlide41.xml" Id="Re8e44d1903fe496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dd679683ab48cc" /><Relationship Type="http://schemas.openxmlformats.org/officeDocument/2006/relationships/notesSlide" Target="/ppt/notesSlides/notesSlide42.xml" Id="R622042ff83a847d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85a791aba4993" /><Relationship Type="http://schemas.openxmlformats.org/officeDocument/2006/relationships/notesSlide" Target="/ppt/notesSlides/notesSlide43.xml" Id="Rbe79e1afe34d457f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e44b63184d48e0" /><Relationship Type="http://schemas.openxmlformats.org/officeDocument/2006/relationships/notesSlide" Target="/ppt/notesSlides/notesSlide44.xml" Id="R9ad867b64cdb4a7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d41ab9c5dd433e" /><Relationship Type="http://schemas.openxmlformats.org/officeDocument/2006/relationships/notesSlide" Target="/ppt/notesSlides/notesSlide45.xml" Id="R5cad6755331c44d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f7398819cc47bf" /><Relationship Type="http://schemas.openxmlformats.org/officeDocument/2006/relationships/notesSlide" Target="/ppt/notesSlides/notesSlide46.xml" Id="R625dd4a02ad740f6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77dbb363534754" /><Relationship Type="http://schemas.openxmlformats.org/officeDocument/2006/relationships/notesSlide" Target="/ppt/notesSlides/notesSlide47.xml" Id="Ree9f156926f84e3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9e7a4ffdf429a" /><Relationship Type="http://schemas.openxmlformats.org/officeDocument/2006/relationships/notesSlide" Target="/ppt/notesSlides/notesSlide48.xml" Id="Rb10b9f9727a542a0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db2a1b35b04595" /><Relationship Type="http://schemas.openxmlformats.org/officeDocument/2006/relationships/notesSlide" Target="/ppt/notesSlides/notesSlide49.xml" Id="Rf6f1d23854884505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e766236213496a" /><Relationship Type="http://schemas.openxmlformats.org/officeDocument/2006/relationships/notesSlide" Target="/ppt/notesSlides/notesSlide50.xml" Id="R95d8a2d0a8444f3b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999ba88a5b410c" /><Relationship Type="http://schemas.openxmlformats.org/officeDocument/2006/relationships/notesSlide" Target="/ppt/notesSlides/notesSlide51.xml" Id="Rd5127cd8d53c41c9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e56f8a4d2c4bc4" /><Relationship Type="http://schemas.openxmlformats.org/officeDocument/2006/relationships/notesSlide" Target="/ppt/notesSlides/notesSlide52.xml" Id="Rf221402f3c784cb4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6220e886d84d19" /><Relationship Type="http://schemas.openxmlformats.org/officeDocument/2006/relationships/notesSlide" Target="/ppt/notesSlides/notesSlide53.xml" Id="Ra61b4312754a4d76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d7f265e61f4516" /><Relationship Type="http://schemas.openxmlformats.org/officeDocument/2006/relationships/notesSlide" Target="/ppt/notesSlides/notesSlide54.xml" Id="Rc07c33272db145ab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0ffcd02dbd4f2c" /><Relationship Type="http://schemas.openxmlformats.org/officeDocument/2006/relationships/notesSlide" Target="/ppt/notesSlides/notesSlide55.xml" Id="R22e960555dc64715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e89698217842ba" /><Relationship Type="http://schemas.openxmlformats.org/officeDocument/2006/relationships/notesSlide" Target="/ppt/notesSlides/notesSlide56.xml" Id="Rd470c2405b674993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dbfe9891484e58" /><Relationship Type="http://schemas.openxmlformats.org/officeDocument/2006/relationships/notesSlide" Target="/ppt/notesSlides/notesSlide57.xml" Id="Rfb1f0ba93e704218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8f850a81a4182" /><Relationship Type="http://schemas.openxmlformats.org/officeDocument/2006/relationships/notesSlide" Target="/ppt/notesSlides/notesSlide58.xml" Id="Re70f15aa00144458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651f1b73db436c" /><Relationship Type="http://schemas.openxmlformats.org/officeDocument/2006/relationships/notesSlide" Target="/ppt/notesSlides/notesSlide59.xml" Id="Rc5a08904076c47da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56bc5f5d7e4601" /><Relationship Type="http://schemas.openxmlformats.org/officeDocument/2006/relationships/notesSlide" Target="/ppt/notesSlides/notesSlide60.xml" Id="R2fd4022e83644012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4724fb4bd74404" /><Relationship Type="http://schemas.openxmlformats.org/officeDocument/2006/relationships/notesSlide" Target="/ppt/notesSlides/notesSlide61.xml" Id="Rbdefd49f200c4b3d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e5b7f8eca049e9" /><Relationship Type="http://schemas.openxmlformats.org/officeDocument/2006/relationships/notesSlide" Target="/ppt/notesSlides/notesSlide62.xml" Id="Rd90de8f2cfdd4499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1a6e7617874770" /><Relationship Type="http://schemas.openxmlformats.org/officeDocument/2006/relationships/notesSlide" Target="/ppt/notesSlides/notesSlide63.xml" Id="Rcceedf37875344a6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b0a6ef35c94630" /><Relationship Type="http://schemas.openxmlformats.org/officeDocument/2006/relationships/notesSlide" Target="/ppt/notesSlides/notesSlide64.xml" Id="Rc51bd69ed66441dc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f564bbe5bf4158" /><Relationship Type="http://schemas.openxmlformats.org/officeDocument/2006/relationships/notesSlide" Target="/ppt/notesSlides/notesSlide65.xml" Id="R80e8c23fa97b49fe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c6d22452744464" /><Relationship Type="http://schemas.openxmlformats.org/officeDocument/2006/relationships/notesSlide" Target="/ppt/notesSlides/notesSlide66.xml" Id="R51115ab31a874e2c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81aade24e04dae" /><Relationship Type="http://schemas.openxmlformats.org/officeDocument/2006/relationships/notesSlide" Target="/ppt/notesSlides/notesSlide67.xml" Id="R9a5ef500531b4589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697b85c1ab4f7c" /><Relationship Type="http://schemas.openxmlformats.org/officeDocument/2006/relationships/notesSlide" Target="/ppt/notesSlides/notesSlide68.xml" Id="Rceeccb49ef454d23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c38f5c18324527" /><Relationship Type="http://schemas.openxmlformats.org/officeDocument/2006/relationships/notesSlide" Target="/ppt/notesSlides/notesSlide69.xml" Id="R5289c5f70cbd468c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71cb0bdedc475b" /><Relationship Type="http://schemas.openxmlformats.org/officeDocument/2006/relationships/notesSlide" Target="/ppt/notesSlides/notesSlide70.xml" Id="R2a59281dc98a4807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7dc4261be4d67" /><Relationship Type="http://schemas.openxmlformats.org/officeDocument/2006/relationships/notesSlide" Target="/ppt/notesSlides/notesSlide71.xml" Id="R7b42ba46bcc64785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c89a8d1a904c91" /><Relationship Type="http://schemas.openxmlformats.org/officeDocument/2006/relationships/notesSlide" Target="/ppt/notesSlides/notesSlide72.xml" Id="Re5286c311903477a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5e561c08d64e82" /><Relationship Type="http://schemas.openxmlformats.org/officeDocument/2006/relationships/notesSlide" Target="/ppt/notesSlides/notesSlide73.xml" Id="R8566e84f33274fe0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4ac748820f4486" /><Relationship Type="http://schemas.openxmlformats.org/officeDocument/2006/relationships/notesSlide" Target="/ppt/notesSlides/notesSlide74.xml" Id="R4cd879ba8aba4dc2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52d99f60914f9d" /><Relationship Type="http://schemas.openxmlformats.org/officeDocument/2006/relationships/notesSlide" Target="/ppt/notesSlides/notesSlide75.xml" Id="R742321960aa04e66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eda6d0135b4fcb" /><Relationship Type="http://schemas.openxmlformats.org/officeDocument/2006/relationships/notesSlide" Target="/ppt/notesSlides/notesSlide76.xml" Id="R47fab844b9a242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馬太福音第26章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Matthew 26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  |  Matthew 26:1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耶穌說完了這一切的話，就對門徒說：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Jesus had finished all these sayings, he said unto his disciples,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  |  Matthew 26:2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「你們知道，過兩天是逾越節，人子將要被交給人，釘在十字架上。」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know that after two days is the feast of the passover, and the Son of man is betrayed to be crucified.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  |  Matthew 26:3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那時，祭司長和民間的長老聚集在大祭司稱為該亞法的院裏。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assembled together the chief priests, and the scribes, and the elders of the people, unto the palace of the high priest, who was called Caiaphas,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  |  Matthew 26:4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大家商議要用詭計拿住耶穌，殺他，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consulted that they might take Jesus by subtilty, and kill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  |  Matthew 26:5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只是說：「當節的日子不可，恐怕民間生亂。」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said, Not on the feast day, lest there be an uproar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  |  Matthew 26:6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耶穌在伯大尼長大痲瘋的西門家裏，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Jesus was in Bethany, in the house of Simon the leper,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  |  Matthew 26:7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有一個女人拿着一玉瓶極貴的香膏來，趁耶穌坐席的時候，澆在他的頭上。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came unto him a woman having an alabaster box of very precious ointment, and poured it on his head, as he sat at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26:8  |  Matthew 26:8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門徒看見就很不喜悅，說：「何用這樣的枉費呢！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his disciples saw it, they had indignation, saying, To what purpose is this waste?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26:9  |  Matthew 26:9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這[香膏]可以賣許多錢，賙濟窮人。」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ointment might have been sold for much, and given to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26:10  |  Matthew 26:10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耶穌看出他們的意思，就說：「為甚麼難為這女人呢？她在我身上做的是一件美事。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Jesus understood it, he said unto them, Why trouble ye the woman? for she hath wrought a good work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26:11  |  Matthew 26:11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因為常有窮人和你們同在；只是你們不常有我。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have the poor always with you; but me ye have not always.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26:12  |  Matthew 26:12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她將這香膏澆在我身上是為我安葬做的。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that she hath poured this ointment on my body, she did it for my burial.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26:13  |  Matthew 26:13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我實在告訴你們，普天之下，無論在甚麼地方傳這福音，也要述說這女人所行的，作個紀念。」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 I say unto you, Wheresoever this gospel shall be preached in the whole world, there shall also this, that this woman hath done, be told for a memorial of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26:14  |  Matthew 26:14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當下，十二門徒裏有一個稱為加略人猶大的，去見祭司長，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one of the twelve, called Judas Iscariot, went unto the chief priests,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26:15  |  Matthew 26:15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 「我把他交給你們，你們願意給我多少錢？」他們就給了他三十塊錢。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them, What will ye give me, and I will deliver him unto you? And they covenanted with him for thirty pieces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26:16  |  Matthew 26:16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從那時候，他就找機會要把耶穌交給他們。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from that time he sought opportunity to betray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26:17  |  Matthew 26:17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除酵節的第一天，門徒來問耶穌說：「你吃逾越[節的筵席]，要我們在哪裏給你預備？」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first day of the feast of unleavened bread the disciples came to Jesus, saying unto him, Where wilt thou that we prepare for thee to eat the passover?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26:18  |  Matthew 26:18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耶穌說：「你們進城去，到某人那裏，對他說：『夫子說：我的時候快到了，我與門徒要在你家裏守逾越[節]。』」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Go into the city to such a man, and say unto him, The Master saith, My time is at hand; I will keep the passover at thy house with my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26:19  |  Matthew 26:19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門徒遵着耶穌所吩咐的就去預備了逾越[節的筵席]。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disciples did as Jesus had appointed them; and they made ready the passover.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26:20  |  Matthew 26:20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到了晚上，耶穌和十二個門徒坐席。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the even was come, he sat down with the twelve.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26:21  |  Matthew 26:21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正吃的時候，耶穌說：「我實在告訴你們，你們中間有一個人要賣我了。」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did eat, he said, Verily I say unto you, that one of you shall betray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26:22  |  Matthew 26:22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他們就甚憂愁，一個一個地問他說：「主，是我嗎？」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were exceeding sorrowful, and began every one of them to say unto him, Lord, is it I?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26:23  |  Matthew 26:23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耶穌回答說：「同我蘸手在盤子裏的，就是他要賣我。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answered and said, He that dippeth his hand with me in the dish, the same shall betray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26:24  |  Matthew 26:24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人子必要去世，正如[經上]指着他所寫的；但賣人子的人有禍了！那人不生在世上倒好。」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 of man goeth as it is written of him: but woe unto that man by whom the Son of man is betrayed! it had been good for that man if he had not been born.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26:25  |  Matthew 26:25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賣耶穌的猶大問他說：「拉比，是我嗎？」耶穌說：「你說的是。」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Judas, which betrayed him, answered and said, Master, is it I? He said unto him, Thou hast said.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26:26  |  Matthew 26:26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他們吃的時候，耶穌拿起餅來，祝福，就擘開，遞給門徒，說：「你們拿着吃，這是我的身體」；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they were eating, Jesus took bread, and blessed it, and brake it, and gave it to the disciples, and said, Take, eat; this is my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26:27  |  Matthew 26:27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又拿起杯來，祝謝了，遞給他們，說：「你們都喝這個；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the cup, and gave thanks, and gave it to them, saying, Drink ye all of 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26:28  |  Matthew 26:28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因為這是我立約的血，為多人流出來，使罪得赦。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my blood of the new testament, which is shed for many for the remission of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26:29  |  Matthew 26:29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但我告訴你們，從今以後，我不再喝這葡萄汁，直到我在我父的國裏同你們喝新的那日子。」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say unto you, I will not drink henceforth of this fruit of the vine, until that day when I drink it new with you in my Father’s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26:30  |  Matthew 26:30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他們唱了詩，就出來往橄欖山去。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had sung an hymn, they went out into the mount of Olives.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26:31  |  Matthew 26:31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那時，耶穌對他們說：「今夜，你們為我的緣故都要跌倒。因為[經上]記着說： 我要擊打牧人， 羊就分散了。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saith Jesus unto them, All ye shall be offended because of me this night: for it is written, I will smite the shepherd, and the sheep of the flock shall be scattered abroad.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26:32  |  Matthew 26:32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但我復活以後，要在你們以先往加利利去。」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after I am risen again, I will go before you into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26:33  |  Matthew 26:33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彼得說：「眾人雖然為你的緣故跌倒，我卻永不跌倒。」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Peter answered and said unto him, Though all men shall be offended because of thee, yet will I never be offended.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26:34  |  Matthew 26:34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耶穌說：「我實在告訴你，今夜雞叫以先，你要三次不認我。」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said unto him, Verily I say unto thee, That this night, before the cock crow, thou shalt deny me thrice.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26:35  |  Matthew 26:35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彼得說：「我就是必須和你同死，也總不能不認你。」眾門徒都是這樣說。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Peter said unto him, Though I should die with thee, yet will I not deny thee. Likewise also said all the disciples.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26:36  |  Matthew 26:36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耶穌同門徒來到一個地方，名叫客西馬尼，就對他們說：「你們坐在這裏，等我到那邊去禱告。」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cometh Jesus with them unto a place called Gethsemane, and saith unto the disciples, Sit ye here, while I go and pray yonder.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26:37  |  Matthew 26:37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於是帶着彼得和西庇太的兩個兒子同去，就憂愁起來，極其難過，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with him Peter and the two sons of Zebedee, and began to be sorrowful and very heavy.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26:38  |  Matthew 26:38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便對他們說：「我心裏甚是憂傷，幾乎要死；你們在這裏等候，和我一同警醒。」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saith he unto them, My soul is exceeding sorrowful, even unto death: tarry ye here, and watch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26:39  |  Matthew 26:39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他就稍往前走，俯伏在地，禱告說：「我父啊，倘若可行，求你叫這杯離開我。然而，不要照我的意思，只要照你的意思。」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went a little further, and fell on his face, and prayed, saying, O my Father, if it be possible, let this cup pass from me: nevertheless not as I will, but as thou wilt.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26:40  |  Matthew 26:40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來到門徒那裏，見他們睡着了，就對彼得說：「怎麼樣？你們不能同我警醒片時嗎？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cometh unto the disciples, and findeth them asleep, and saith unto Peter, What, could ye not watch with me one hour?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26:41  |  Matthew 26:41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總要警醒禱告，免得入了迷惑。你們心靈固然願意，肉體卻軟弱了。」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Watch and pray, that ye enter not into temptation: the spirit indeed is willing, but the flesh is weak.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26:42  |  Matthew 26:42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第二次又去禱告說：「我父啊，這杯若不能離開我，必要我喝，就願你的意旨成全。」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went away again the second time, and prayed, saying, O my Father, if this cup may not pass away from me, except I drink it, thy will be done.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26:43  |  Matthew 26:43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又來，見他們睡着了，因為他們的眼睛困倦。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came and found them asleep again: for their eyes were heavy.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26:44  |  Matthew 26:44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耶穌又離開他們去了。第三次禱告，說的話還是與先前一樣。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left them, and went away again, and prayed the third time, saying the same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26:45  |  Matthew 26:45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於是來到門徒那裏，對他們說：「現在你們仍然睡覺安歇吧！時候到了，人子被賣在罪人手裏了。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cometh he to his disciples, and saith unto them, Sleep on now, and take your rest: behold, the hour is at hand, and the Son of man is betrayed into the hands of sinners.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26:46  |  Matthew 26:46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起來！我們走吧。看哪，賣我的人近了！」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Rise, let us be going: behold, he is at hand that doth betray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26:47  |  Matthew 26:47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說話之間，那十二個門徒裏的猶大來了，並有許多人帶着刀棒，從祭司長和民間的長老那裏與他同來。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while he yet spake, lo, Judas, one of the twelve, came, and with him a great multitude with swords and staves, from the chief priests and elders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26:48  |  Matthew 26:48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那賣耶穌的給了他們一個暗號，說：「我與誰親嘴，誰就是他。你們可以拿住他。」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he that betrayed him gave them a sign, saying, Whomsoever I shall kiss, that same is he: hold him fast.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26:49  |  Matthew 26:49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猶大隨即到耶穌跟前，說：「請拉比安」，就與他親嘴。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forthwith he came to Jesus, and said, Hail, master; and kissed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26:50  |  Matthew 26:50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耶穌對他說：「朋友，你來要做的事，就做吧。」於是那些人上前，下手拿住耶穌。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said unto him, Friend, wherefore art thou come? Then came they, and laid hands on Jesus, and took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26:51  |  Matthew 26:51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有跟隨耶穌的一個人伸手拔出刀來，將大祭司的僕人砍了一刀，削掉了他一個耳朵。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one of them which were with Jesus stretched out his hand, and drew his sword, and struck a servant of the high priest’s, and smote off his 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26:52  |  Matthew 26:52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耶穌對他說：「收刀入鞘吧！凡動刀的，必死在刀下。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 unto him, Put up again thy sword into his place: for all they that take the sword shall perish with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26:53  |  Matthew 26:53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你想，我不能求我父現在為我差遣十二營多天使來嗎？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Thinkest thou that I cannot now pray to my Father, and he shall presently give me more than twelve legions of angels?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26:54  |  Matthew 26:54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若是這樣，經上所說，事情必須如此的話怎麼應驗呢？」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how then shall the scriptures be fulfilled, that thus it must be?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26:55  |  Matthew 26:55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當時，耶穌對眾人說：「你們帶着刀棒出來拿我，如同拿強盜嗎？我天天坐在殿裏教訓人，你們並沒有拿我。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same hour said Jesus to the multitudes, Are ye come out as against a thief with swords and staves for to take me? I sat daily with you teaching in the temple, and ye laid no hold 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26:56  |  Matthew 26:56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但這一切的事成就了，為要應驗先知書上的話。」當下，門徒都離開他，逃走了。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all this was done, that the scriptures of the prophets might be fulfilled. Then all the disciples forsook him, and fled.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26:57  |  Matthew 26:57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拿耶穌的人把他帶到大祭司該亞法那裏去；文士和長老已經在那裏聚會。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that had laid hold on Jesus led him away to Caiaphas the high priest, where the scribes and the elders were assembled.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26:58  |  Matthew 26:58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彼得遠遠地跟着耶穌，直到大祭司的院子，進到裏面，就和差役同坐，要看這事到底怎樣。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Peter followed him afar off unto the high priest’s palace, and went in, and sat with the servants, to see the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26:59  |  Matthew 26:59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祭司長和全公會尋找假見證控告耶穌，要治死他。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chief priests, and elders, and all the council, sought false witness against Jesus, to put him to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26:60  |  Matthew 26:60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雖有好些人來作假見證，總得不着實據。末後有兩個人前來，說：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found none: yea, though many false witnesses came, yet found they none. At the last came two false witnesses,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26:61  |  Matthew 26:61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「這個人曾說：『我能拆毀神的殿，三日內又建造起來。』」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This fellow said, I am able to destroy the temple of God, and to build it in three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26:62  |  Matthew 26:62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大祭司就站起來，對耶穌說：「你甚麼都不回答嗎？這些人作見證告你的是甚麼呢？」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high priest arose, and said unto him, Answerest thou nothing? what is it which these witness against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26:63  |  Matthew 26:63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耶穌卻不言語。大祭司對他說：「我指着永生神叫你起誓告訴我們，你是神的兒子基督不是？」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Jesus held his peace. And the high priest answered and said unto him, I adjure thee by the living God, that thou tell us whether thou be the Christ, the Son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26:64  |  Matthew 26:64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耶穌對他說：「你說的是。然而，我告訴你們，後來你們要看見人子坐在那權能者的右邊，駕着天上的雲降臨。」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saith unto him, Thou hast said: nevertheless I say unto you, Hereafter shall ye see the Son of man sitting on the right hand of power, and coming in the clouds of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26:65  |  Matthew 26:65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大祭司就撕開衣服，說：「他說了僭妄的話，我們何必再用見證人呢？這僭妄的話，現在你們都聽見了。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high priest rent his clothes, saying, He hath spoken blasphemy; what further need have we of witnesses? behold, now ye have heard his blasphemy.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26:66  |  Matthew 26:66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你們的意見如何？」他們回答說：「他是該死的。」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think ye? They answered and said, He is guilty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26:67  |  Matthew 26:67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他們就吐唾沫在他臉上，用拳頭打他，也有用手掌打他的，說：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did they spit in his face, and buffeted him; and others smote him with the palms of their hands,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26:68  |  Matthew 26:68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「基督啊！你是先知，告訴我們打你的是誰？」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Saying, Prophesy unto us, thou Christ, Who is he that smote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26:69  |  Matthew 26:69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彼得在外面院子裏坐着，有一個使女前來，說：「你素來也是同那加利利人耶穌一夥的。」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Peter sat without in the palace: and a damsel came unto him, saying, Thou also wast with Jesus of Galilee.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26:70  |  Matthew 26:70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彼得在眾人面前卻不承認，說：「我不知道你說的是甚麼！」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denied before them all, saying, I know not what thou sayest.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26:71  |  Matthew 26:71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既出去，到了門口，又有一個[使女]看見他，就對那裏的人說：「這個人也是同拿撒勒人耶穌一夥的。」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was gone out into the porch, another maid saw him, and said unto them that were there, This fellow was also with Jesus of Nazareth.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26:72  |  Matthew 26:72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彼得又不承認，並且起誓說：「我不認得那個人。」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again he denied with an oath, I do not know the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26:73  |  Matthew 26:73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過了不多的時候，旁邊站着的人前來，對彼得說：「你真是他們一黨的，你的口音把你露出來了。」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a while came unto him they that stood by, and said to Peter, Surely thou also art one of them; for thy speech bewrayeth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26:74  |  Matthew 26:74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彼得就發咒起誓地說：「我不認得那個人。」立時，雞就叫了。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began he to curse and to swear, saying, I know not the man. And immediately the cock crew.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馬太福音 26:75  |  Matthew 26:75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彼得想起耶穌所說的話：「雞叫以先，你要三次不認我。」他就出去痛哭。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Peter remembered the word of Jesus, which said unto him, Before the cock crow, thou shalt deny me thrice. And he went out, and wept bitterly.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2026-08-30T06:56:49.0420000Z</dcterms:created>
  <dcterms:modified xsi:type="dcterms:W3CDTF">2026-08-30T06:56:49.0420000Z</dcterms:modified>
</coreProperties>
</file>