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a68ac73f6649b9" /><Relationship Type="http://schemas.openxmlformats.org/officeDocument/2006/relationships/extended-properties" Target="/docProps/app.xml" Id="R6da0fddd73934f31" /><Relationship Type="http://schemas.openxmlformats.org/officeDocument/2006/relationships/officeDocument" Target="/ppt/presentation.xml" Id="R4ea7c762934343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50ae7f981e4367"/>
  </p:sldMasterIdLst>
  <p:notesMasterIdLst>
    <p:notesMasterId xmlns:r="http://schemas.openxmlformats.org/officeDocument/2006/relationships" r:id="R88bbd83b86824465"/>
  </p:notesMasterIdLst>
  <p:sldIdLst>
    <p:sldId xmlns:r="http://schemas.openxmlformats.org/officeDocument/2006/relationships" id="256" r:id="R4621755c47a64874"/>
    <p:sldId xmlns:r="http://schemas.openxmlformats.org/officeDocument/2006/relationships" id="257" r:id="R92e7caeb75a44151"/>
    <p:sldId xmlns:r="http://schemas.openxmlformats.org/officeDocument/2006/relationships" id="258" r:id="R0ac71179d2424af6"/>
    <p:sldId xmlns:r="http://schemas.openxmlformats.org/officeDocument/2006/relationships" id="259" r:id="Rb83e934aa9e74a65"/>
    <p:sldId xmlns:r="http://schemas.openxmlformats.org/officeDocument/2006/relationships" id="260" r:id="R4cb5a4c429584fdc"/>
    <p:sldId xmlns:r="http://schemas.openxmlformats.org/officeDocument/2006/relationships" id="261" r:id="Rc1809bf5a5364fc3"/>
    <p:sldId xmlns:r="http://schemas.openxmlformats.org/officeDocument/2006/relationships" id="262" r:id="R4980757655684ce3"/>
    <p:sldId xmlns:r="http://schemas.openxmlformats.org/officeDocument/2006/relationships" id="263" r:id="Rc02934378c704271"/>
    <p:sldId xmlns:r="http://schemas.openxmlformats.org/officeDocument/2006/relationships" id="264" r:id="R400b808b17774206"/>
    <p:sldId xmlns:r="http://schemas.openxmlformats.org/officeDocument/2006/relationships" id="265" r:id="Rd5f7374d285a4a0c"/>
    <p:sldId xmlns:r="http://schemas.openxmlformats.org/officeDocument/2006/relationships" id="266" r:id="R3b52cedbeef645e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c4cd3806144052" /><Relationship Type="http://schemas.openxmlformats.org/officeDocument/2006/relationships/slideMaster" Target="/ppt/slideMasters/slideMaster1.xml" Id="R9650ae7f981e4367" /><Relationship Type="http://schemas.openxmlformats.org/officeDocument/2006/relationships/notesMaster" Target="/ppt/notesMasters/notesMaster1.xml" Id="R88bbd83b86824465" /><Relationship Type="http://schemas.openxmlformats.org/officeDocument/2006/relationships/presProps" Target="/ppt/presProps.xml" Id="R23d396bdaea04ca6" /><Relationship Type="http://schemas.openxmlformats.org/officeDocument/2006/relationships/tableStyles" Target="/ppt/tableStyles.xml" Id="R48657191e71b4813" /><Relationship Type="http://schemas.openxmlformats.org/officeDocument/2006/relationships/slide" Target="/ppt/slides/slide1.xml" Id="R4621755c47a64874" /><Relationship Type="http://schemas.openxmlformats.org/officeDocument/2006/relationships/slide" Target="/ppt/slides/slide2.xml" Id="R92e7caeb75a44151" /><Relationship Type="http://schemas.openxmlformats.org/officeDocument/2006/relationships/slide" Target="/ppt/slides/slide3.xml" Id="R0ac71179d2424af6" /><Relationship Type="http://schemas.openxmlformats.org/officeDocument/2006/relationships/slide" Target="/ppt/slides/slide4.xml" Id="Rb83e934aa9e74a65" /><Relationship Type="http://schemas.openxmlformats.org/officeDocument/2006/relationships/slide" Target="/ppt/slides/slide5.xml" Id="R4cb5a4c429584fdc" /><Relationship Type="http://schemas.openxmlformats.org/officeDocument/2006/relationships/slide" Target="/ppt/slides/slide6.xml" Id="Rc1809bf5a5364fc3" /><Relationship Type="http://schemas.openxmlformats.org/officeDocument/2006/relationships/slide" Target="/ppt/slides/slide7.xml" Id="R4980757655684ce3" /><Relationship Type="http://schemas.openxmlformats.org/officeDocument/2006/relationships/slide" Target="/ppt/slides/slide8.xml" Id="Rc02934378c704271" /><Relationship Type="http://schemas.openxmlformats.org/officeDocument/2006/relationships/slide" Target="/ppt/slides/slide9.xml" Id="R400b808b17774206" /><Relationship Type="http://schemas.openxmlformats.org/officeDocument/2006/relationships/slide" Target="/ppt/slides/slide10.xml" Id="Rd5f7374d285a4a0c" /><Relationship Type="http://schemas.openxmlformats.org/officeDocument/2006/relationships/slide" Target="/ppt/slides/slide11.xml" Id="R3b52cedbeef645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63809038c249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f83b6d51084190" /><Relationship Type="http://schemas.openxmlformats.org/officeDocument/2006/relationships/notesMaster" Target="/ppt/notesMasters/notesMaster1.xml" Id="R01848b8ce72d4f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235096b514438a" /><Relationship Type="http://schemas.openxmlformats.org/officeDocument/2006/relationships/notesMaster" Target="/ppt/notesMasters/notesMaster1.xml" Id="Red7905803d674d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08d9d09d384c31" /><Relationship Type="http://schemas.openxmlformats.org/officeDocument/2006/relationships/notesMaster" Target="/ppt/notesMasters/notesMaster1.xml" Id="Ra1b6def5c58942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cbd0ef7676409f" /><Relationship Type="http://schemas.openxmlformats.org/officeDocument/2006/relationships/notesMaster" Target="/ppt/notesMasters/notesMaster1.xml" Id="R11d6aa23f76245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cf60c30110470c" /><Relationship Type="http://schemas.openxmlformats.org/officeDocument/2006/relationships/notesMaster" Target="/ppt/notesMasters/notesMaster1.xml" Id="Ree608b35bb584b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5ff3f93f044942" /><Relationship Type="http://schemas.openxmlformats.org/officeDocument/2006/relationships/notesMaster" Target="/ppt/notesMasters/notesMaster1.xml" Id="R203a9958a7ab4b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97978e6283490d" /><Relationship Type="http://schemas.openxmlformats.org/officeDocument/2006/relationships/notesMaster" Target="/ppt/notesMasters/notesMaster1.xml" Id="R8650aa2d0de94d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9f0bf54ead4947" /><Relationship Type="http://schemas.openxmlformats.org/officeDocument/2006/relationships/notesMaster" Target="/ppt/notesMasters/notesMaster1.xml" Id="R19cd6efba7304e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4d557c65924060" /><Relationship Type="http://schemas.openxmlformats.org/officeDocument/2006/relationships/notesMaster" Target="/ppt/notesMasters/notesMaster1.xml" Id="Rdb66fe35131d49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c5a487b9004ac5" /><Relationship Type="http://schemas.openxmlformats.org/officeDocument/2006/relationships/notesMaster" Target="/ppt/notesMasters/notesMaster1.xml" Id="R67cfef8bf8bc453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f674dcaa4b43d8" /><Relationship Type="http://schemas.openxmlformats.org/officeDocument/2006/relationships/notesMaster" Target="/ppt/notesMasters/notesMaster1.xml" Id="Re1e0d6ef329242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8b0b6c4d4f4338" /><Relationship Type="http://schemas.openxmlformats.org/officeDocument/2006/relationships/image" Target="/ppt/media/image.png" Id="R87593dc70b5b498c" /><Relationship Type="http://schemas.openxmlformats.org/officeDocument/2006/relationships/image" Target="/ppt/media/image2.png" Id="R1a9c3fcb6b194697" /><Relationship Type="http://schemas.openxmlformats.org/officeDocument/2006/relationships/image" Target="/ppt/media/image.jpeg" Id="R7b3e7fe45d6b4a9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626a8c1b3e4f8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7593dc70b5b498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a9c3fcb6b19469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e7fe45d6b4a9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6855a0c4544cfc" /><Relationship Type="http://schemas.openxmlformats.org/officeDocument/2006/relationships/slideLayout" Target="/ppt/slideLayouts/slideLayout1.xml" Id="Re4c0717aacd540f9" /><Relationship Type="http://schemas.openxmlformats.org/officeDocument/2006/relationships/slideLayout" Target="/ppt/slideLayouts/slideLayout2.xml" Id="Rbaa006045ac9431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c0717aacd540f9"/>
    <p:sldLayoutId xmlns:r="http://schemas.openxmlformats.org/officeDocument/2006/relationships" id="2147483650" r:id="Rbaa006045ac9431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c55d8748724ff2" /><Relationship Type="http://schemas.openxmlformats.org/officeDocument/2006/relationships/notesSlide" Target="/ppt/notesSlides/notesSlide1.xml" Id="R40e458070f0a4f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6a057191a419e" /><Relationship Type="http://schemas.openxmlformats.org/officeDocument/2006/relationships/notesSlide" Target="/ppt/notesSlides/notesSlide2.xml" Id="R87cdcfa501f94a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27223f8d14759" /><Relationship Type="http://schemas.openxmlformats.org/officeDocument/2006/relationships/notesSlide" Target="/ppt/notesSlides/notesSlide3.xml" Id="R66720aa7287245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4a6bdf4c60441a" /><Relationship Type="http://schemas.openxmlformats.org/officeDocument/2006/relationships/notesSlide" Target="/ppt/notesSlides/notesSlide4.xml" Id="R2751fe54412648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da00f3d9744fb7" /><Relationship Type="http://schemas.openxmlformats.org/officeDocument/2006/relationships/notesSlide" Target="/ppt/notesSlides/notesSlide5.xml" Id="R058e390df53640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6a064771224dd5" /><Relationship Type="http://schemas.openxmlformats.org/officeDocument/2006/relationships/notesSlide" Target="/ppt/notesSlides/notesSlide6.xml" Id="Rc25060c3353e4a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da110d942442a4" /><Relationship Type="http://schemas.openxmlformats.org/officeDocument/2006/relationships/notesSlide" Target="/ppt/notesSlides/notesSlide7.xml" Id="Rf429732ae7f349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bd68af056a476d" /><Relationship Type="http://schemas.openxmlformats.org/officeDocument/2006/relationships/notesSlide" Target="/ppt/notesSlides/notesSlide8.xml" Id="R666fd07f0c984d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fd0929d46a4a30" /><Relationship Type="http://schemas.openxmlformats.org/officeDocument/2006/relationships/notesSlide" Target="/ppt/notesSlides/notesSlide9.xml" Id="R1d1bdc4d6e0246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f0e8dba2e741db" /><Relationship Type="http://schemas.openxmlformats.org/officeDocument/2006/relationships/notesSlide" Target="/ppt/notesSlides/notesSlide10.xml" Id="Rec2a7b492a2f4c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cfd950ea3409d" /><Relationship Type="http://schemas.openxmlformats.org/officeDocument/2006/relationships/notesSlide" Target="/ppt/notesSlides/notesSlide11.xml" Id="R2e0ed4f2fa0149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2:1  |  Ezekiel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他對我說：「人子啊，你站起來，我要和你說話。」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Son of man, stand upon thy feet, and I will speak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2:2  |  Ezekiel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他對我說話的時候，靈就進入我裏面，使我站起來，我便聽見那位對我說話的[聲音]。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spirit entered into me when he spake unto me, and set me upon my feet, that I heard him that spake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2:3  |  Ezekiel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他對我說：「人子啊，我差你往悖逆的國民以色列人那裏去。他們是悖逆我的，他們和他們的列祖違背我，直到今日。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Son of man, I send thee to the children of Israel, to a rebellious nation that hath rebelled against me: they and their fathers have transgressed against me, even unto this very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2:4  |  Ezekiel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這眾子面無羞恥，心裏剛硬。我差你往他們那裏去，你要對他們說：主耶和華如此說。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are impudent children and stiffhearted. I do send thee unto them; and thou shalt say unto them, Thus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2:5  |  Ezekiel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他們或聽，或不聽，（他們是悖逆之家），必知道在他們中間有了先知。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they, whether they will hear, or whether they will forbear, (for they are a rebellious house,) yet shall know that there hath been a prophet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2:6  |  Ezekiel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人子啊，雖有荊棘和蒺藜在你那裏，你又住在蠍子中間，總不要怕他們，也不要怕他們的話；他們雖是悖逆之家，還不要怕他們的話，也不要因他們的臉色驚惶。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thou, son of man, be not afraid of them, neither be afraid of their words, though briers and thorns be with thee, and thou dost dwell among scorpions: be not afraid of their words, nor be dismayed at their looks, though they be a rebellious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2:7  |  Ezekiel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他們或聽，或不聽，你只管將我的話告訴他們；他們是極其悖逆的。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speak my words unto them, whether they will hear, or whether they will forbear: for they are most rebellious.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2:8  |  Ezekiel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「人子啊，要聽我對你所說的話，不要悖逆像那悖逆之家，你要開口吃我所賜給你的。」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son of man, hear what I say unto thee; Be not thou rebellious like that rebellious house: open thy mouth, and eat that I give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2:9  |  Ezekiel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我觀看，見有一隻手向我伸出來，手中有一書卷。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I looked, behold, an hand was sent unto me; and, lo, a roll of a book was therein;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2:10  |  Ezekiel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他將書卷在我面前展開，內外都寫着字，其上所寫的有哀號、歎息、悲痛的話。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spread it before me; and it was written within and without: and there was written therein lamentations, and mourning, and woe.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2026-08-30T07:13:38.3260000Z</dcterms:created>
  <dcterms:modified xsi:type="dcterms:W3CDTF">2026-08-30T07:13:38.3260000Z</dcterms:modified>
</coreProperties>
</file>