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25ce2cb5f094504" /><Relationship Type="http://schemas.openxmlformats.org/officeDocument/2006/relationships/extended-properties" Target="/docProps/app.xml" Id="R6967cd2fb2e2428c" /><Relationship Type="http://schemas.openxmlformats.org/officeDocument/2006/relationships/officeDocument" Target="/ppt/presentation.xml" Id="R5e7529a653024d1b" /></Relationships>
</file>

<file path=ppt/presentation.xml><?xml version="1.0" encoding="utf-8"?>
<p:presentation xmlns:p="http://schemas.openxmlformats.org/presentationml/2006/main">
  <p:sldMasterIdLst>
    <p:sldMasterId xmlns:r="http://schemas.openxmlformats.org/officeDocument/2006/relationships" id="2147483648" r:id="Rf0f9bbe44204475e"/>
  </p:sldMasterIdLst>
  <p:notesMasterIdLst>
    <p:notesMasterId xmlns:r="http://schemas.openxmlformats.org/officeDocument/2006/relationships" r:id="R30da29cc87f34d99"/>
  </p:notesMasterIdLst>
  <p:sldIdLst>
    <p:sldId xmlns:r="http://schemas.openxmlformats.org/officeDocument/2006/relationships" id="256" r:id="R48cfd84b733c4ed2"/>
    <p:sldId xmlns:r="http://schemas.openxmlformats.org/officeDocument/2006/relationships" id="257" r:id="Rc80d3b179b4e4dfd"/>
    <p:sldId xmlns:r="http://schemas.openxmlformats.org/officeDocument/2006/relationships" id="258" r:id="Rac041854f0734761"/>
    <p:sldId xmlns:r="http://schemas.openxmlformats.org/officeDocument/2006/relationships" id="259" r:id="R779b60284697438b"/>
    <p:sldId xmlns:r="http://schemas.openxmlformats.org/officeDocument/2006/relationships" id="260" r:id="R86eb066f19344423"/>
    <p:sldId xmlns:r="http://schemas.openxmlformats.org/officeDocument/2006/relationships" id="261" r:id="R5a02a518a48f4202"/>
    <p:sldId xmlns:r="http://schemas.openxmlformats.org/officeDocument/2006/relationships" id="262" r:id="Raede5d143b2b414c"/>
    <p:sldId xmlns:r="http://schemas.openxmlformats.org/officeDocument/2006/relationships" id="263" r:id="Rfcd74e6dbda945d3"/>
    <p:sldId xmlns:r="http://schemas.openxmlformats.org/officeDocument/2006/relationships" id="264" r:id="R9ec54517c60c463e"/>
    <p:sldId xmlns:r="http://schemas.openxmlformats.org/officeDocument/2006/relationships" id="265" r:id="R16aa5722f72648c2"/>
    <p:sldId xmlns:r="http://schemas.openxmlformats.org/officeDocument/2006/relationships" id="266" r:id="Re3d1ffb93a5c4ae1"/>
    <p:sldId xmlns:r="http://schemas.openxmlformats.org/officeDocument/2006/relationships" id="267" r:id="R9fd646675a2041b2"/>
    <p:sldId xmlns:r="http://schemas.openxmlformats.org/officeDocument/2006/relationships" id="268" r:id="R5367b91aa7f24340"/>
    <p:sldId xmlns:r="http://schemas.openxmlformats.org/officeDocument/2006/relationships" id="269" r:id="Rb61420af1bae4fb8"/>
    <p:sldId xmlns:r="http://schemas.openxmlformats.org/officeDocument/2006/relationships" id="270" r:id="Rc47849affdc94f7e"/>
    <p:sldId xmlns:r="http://schemas.openxmlformats.org/officeDocument/2006/relationships" id="271" r:id="R35c1116cc36a4aab"/>
    <p:sldId xmlns:r="http://schemas.openxmlformats.org/officeDocument/2006/relationships" id="272" r:id="Ra43eefd6aa874845"/>
    <p:sldId xmlns:r="http://schemas.openxmlformats.org/officeDocument/2006/relationships" id="273" r:id="R56cc85224f0d4b34"/>
    <p:sldId xmlns:r="http://schemas.openxmlformats.org/officeDocument/2006/relationships" id="274" r:id="Rca0ffa9830a04cab"/>
    <p:sldId xmlns:r="http://schemas.openxmlformats.org/officeDocument/2006/relationships" id="275" r:id="R42b6ab041f2f4fe3"/>
    <p:sldId xmlns:r="http://schemas.openxmlformats.org/officeDocument/2006/relationships" id="276" r:id="R3742f1a3e5a54df6"/>
    <p:sldId xmlns:r="http://schemas.openxmlformats.org/officeDocument/2006/relationships" id="277" r:id="Rad1037fdd0ea4404"/>
    <p:sldId xmlns:r="http://schemas.openxmlformats.org/officeDocument/2006/relationships" id="278" r:id="Re48f16ff92d44825"/>
    <p:sldId xmlns:r="http://schemas.openxmlformats.org/officeDocument/2006/relationships" id="279" r:id="R28d637b909564ec6"/>
    <p:sldId xmlns:r="http://schemas.openxmlformats.org/officeDocument/2006/relationships" id="280" r:id="Re10e525c4a4641d7"/>
    <p:sldId xmlns:r="http://schemas.openxmlformats.org/officeDocument/2006/relationships" id="281" r:id="Re2cd76c355f14ec8"/>
    <p:sldId xmlns:r="http://schemas.openxmlformats.org/officeDocument/2006/relationships" id="282" r:id="R5333d999c5174096"/>
    <p:sldId xmlns:r="http://schemas.openxmlformats.org/officeDocument/2006/relationships" id="283" r:id="Rfb9c9e3678884002"/>
    <p:sldId xmlns:r="http://schemas.openxmlformats.org/officeDocument/2006/relationships" id="284" r:id="R71d4f9997b504cb9"/>
    <p:sldId xmlns:r="http://schemas.openxmlformats.org/officeDocument/2006/relationships" id="285" r:id="R77d5488e9dd34c1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c9411cd2607244ba" /><Relationship Type="http://schemas.openxmlformats.org/officeDocument/2006/relationships/slideMaster" Target="/ppt/slideMasters/slideMaster1.xml" Id="Rf0f9bbe44204475e" /><Relationship Type="http://schemas.openxmlformats.org/officeDocument/2006/relationships/notesMaster" Target="/ppt/notesMasters/notesMaster1.xml" Id="R30da29cc87f34d99" /><Relationship Type="http://schemas.openxmlformats.org/officeDocument/2006/relationships/presProps" Target="/ppt/presProps.xml" Id="R0e74ee639d584fd1" /><Relationship Type="http://schemas.openxmlformats.org/officeDocument/2006/relationships/tableStyles" Target="/ppt/tableStyles.xml" Id="R28aedf3d1f7a4c03" /><Relationship Type="http://schemas.openxmlformats.org/officeDocument/2006/relationships/slide" Target="/ppt/slides/slide1.xml" Id="R48cfd84b733c4ed2" /><Relationship Type="http://schemas.openxmlformats.org/officeDocument/2006/relationships/slide" Target="/ppt/slides/slide2.xml" Id="Rc80d3b179b4e4dfd" /><Relationship Type="http://schemas.openxmlformats.org/officeDocument/2006/relationships/slide" Target="/ppt/slides/slide3.xml" Id="Rac041854f0734761" /><Relationship Type="http://schemas.openxmlformats.org/officeDocument/2006/relationships/slide" Target="/ppt/slides/slide4.xml" Id="R779b60284697438b" /><Relationship Type="http://schemas.openxmlformats.org/officeDocument/2006/relationships/slide" Target="/ppt/slides/slide5.xml" Id="R86eb066f19344423" /><Relationship Type="http://schemas.openxmlformats.org/officeDocument/2006/relationships/slide" Target="/ppt/slides/slide6.xml" Id="R5a02a518a48f4202" /><Relationship Type="http://schemas.openxmlformats.org/officeDocument/2006/relationships/slide" Target="/ppt/slides/slide7.xml" Id="Raede5d143b2b414c" /><Relationship Type="http://schemas.openxmlformats.org/officeDocument/2006/relationships/slide" Target="/ppt/slides/slide8.xml" Id="Rfcd74e6dbda945d3" /><Relationship Type="http://schemas.openxmlformats.org/officeDocument/2006/relationships/slide" Target="/ppt/slides/slide9.xml" Id="R9ec54517c60c463e" /><Relationship Type="http://schemas.openxmlformats.org/officeDocument/2006/relationships/slide" Target="/ppt/slides/slide10.xml" Id="R16aa5722f72648c2" /><Relationship Type="http://schemas.openxmlformats.org/officeDocument/2006/relationships/slide" Target="/ppt/slides/slide11.xml" Id="Re3d1ffb93a5c4ae1" /><Relationship Type="http://schemas.openxmlformats.org/officeDocument/2006/relationships/slide" Target="/ppt/slides/slide12.xml" Id="R9fd646675a2041b2" /><Relationship Type="http://schemas.openxmlformats.org/officeDocument/2006/relationships/slide" Target="/ppt/slides/slide13.xml" Id="R5367b91aa7f24340" /><Relationship Type="http://schemas.openxmlformats.org/officeDocument/2006/relationships/slide" Target="/ppt/slides/slide14.xml" Id="Rb61420af1bae4fb8" /><Relationship Type="http://schemas.openxmlformats.org/officeDocument/2006/relationships/slide" Target="/ppt/slides/slide15.xml" Id="Rc47849affdc94f7e" /><Relationship Type="http://schemas.openxmlformats.org/officeDocument/2006/relationships/slide" Target="/ppt/slides/slide16.xml" Id="R35c1116cc36a4aab" /><Relationship Type="http://schemas.openxmlformats.org/officeDocument/2006/relationships/slide" Target="/ppt/slides/slide17.xml" Id="Ra43eefd6aa874845" /><Relationship Type="http://schemas.openxmlformats.org/officeDocument/2006/relationships/slide" Target="/ppt/slides/slide18.xml" Id="R56cc85224f0d4b34" /><Relationship Type="http://schemas.openxmlformats.org/officeDocument/2006/relationships/slide" Target="/ppt/slides/slide19.xml" Id="Rca0ffa9830a04cab" /><Relationship Type="http://schemas.openxmlformats.org/officeDocument/2006/relationships/slide" Target="/ppt/slides/slide20.xml" Id="R42b6ab041f2f4fe3" /><Relationship Type="http://schemas.openxmlformats.org/officeDocument/2006/relationships/slide" Target="/ppt/slides/slide21.xml" Id="R3742f1a3e5a54df6" /><Relationship Type="http://schemas.openxmlformats.org/officeDocument/2006/relationships/slide" Target="/ppt/slides/slide22.xml" Id="Rad1037fdd0ea4404" /><Relationship Type="http://schemas.openxmlformats.org/officeDocument/2006/relationships/slide" Target="/ppt/slides/slide23.xml" Id="Re48f16ff92d44825" /><Relationship Type="http://schemas.openxmlformats.org/officeDocument/2006/relationships/slide" Target="/ppt/slides/slide24.xml" Id="R28d637b909564ec6" /><Relationship Type="http://schemas.openxmlformats.org/officeDocument/2006/relationships/slide" Target="/ppt/slides/slide25.xml" Id="Re10e525c4a4641d7" /><Relationship Type="http://schemas.openxmlformats.org/officeDocument/2006/relationships/slide" Target="/ppt/slides/slide26.xml" Id="Re2cd76c355f14ec8" /><Relationship Type="http://schemas.openxmlformats.org/officeDocument/2006/relationships/slide" Target="/ppt/slides/slide27.xml" Id="R5333d999c5174096" /><Relationship Type="http://schemas.openxmlformats.org/officeDocument/2006/relationships/slide" Target="/ppt/slides/slide28.xml" Id="Rfb9c9e3678884002" /><Relationship Type="http://schemas.openxmlformats.org/officeDocument/2006/relationships/slide" Target="/ppt/slides/slide29.xml" Id="R71d4f9997b504cb9" /><Relationship Type="http://schemas.openxmlformats.org/officeDocument/2006/relationships/slide" Target="/ppt/slides/slide30.xml" Id="R77d5488e9dd34c1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b871a25010fd4dc3"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a27d1050b2d43e2" /><Relationship Type="http://schemas.openxmlformats.org/officeDocument/2006/relationships/notesMaster" Target="/ppt/notesMasters/notesMaster1.xml" Id="R5aeebb566e6246b1" /></Relationships>
</file>

<file path=ppt/notesSlides/_rels/notesSlide2.xml.rels>&#65279;<?xml version="1.0" encoding="utf-8"?><Relationships xmlns="http://schemas.openxmlformats.org/package/2006/relationships"><Relationship Type="http://schemas.openxmlformats.org/officeDocument/2006/relationships/slide" Target="/ppt/slides/slide2.xml" Id="R97d1d98e91ee4090" /><Relationship Type="http://schemas.openxmlformats.org/officeDocument/2006/relationships/notesMaster" Target="/ppt/notesMasters/notesMaster1.xml" Id="R312e0c281e874c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20bc6b2857fd4119" /><Relationship Type="http://schemas.openxmlformats.org/officeDocument/2006/relationships/notesMaster" Target="/ppt/notesMasters/notesMaster1.xml" Id="Re3b909d0227a4e5a" /></Relationships>
</file>

<file path=ppt/notesSlides/_rels/notesSlide4.xml.rels>&#65279;<?xml version="1.0" encoding="utf-8"?><Relationships xmlns="http://schemas.openxmlformats.org/package/2006/relationships"><Relationship Type="http://schemas.openxmlformats.org/officeDocument/2006/relationships/slide" Target="/ppt/slides/slide4.xml" Id="Rcd37dc52af85433b" /><Relationship Type="http://schemas.openxmlformats.org/officeDocument/2006/relationships/notesMaster" Target="/ppt/notesMasters/notesMaster1.xml" Id="R34d9cbc7201942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81eda92fb6474b66" /><Relationship Type="http://schemas.openxmlformats.org/officeDocument/2006/relationships/notesMaster" Target="/ppt/notesMasters/notesMaster1.xml" Id="R4091554ed9af4f11" /></Relationships>
</file>

<file path=ppt/notesSlides/_rels/notesSlide6.xml.rels>&#65279;<?xml version="1.0" encoding="utf-8"?><Relationships xmlns="http://schemas.openxmlformats.org/package/2006/relationships"><Relationship Type="http://schemas.openxmlformats.org/officeDocument/2006/relationships/slide" Target="/ppt/slides/slide6.xml" Id="R6f5b96f2b1f24a72" /><Relationship Type="http://schemas.openxmlformats.org/officeDocument/2006/relationships/notesMaster" Target="/ppt/notesMasters/notesMaster1.xml" Id="R8ee79bcaf2664eaf" /></Relationships>
</file>

<file path=ppt/notesSlides/_rels/notesSlide7.xml.rels>&#65279;<?xml version="1.0" encoding="utf-8"?><Relationships xmlns="http://schemas.openxmlformats.org/package/2006/relationships"><Relationship Type="http://schemas.openxmlformats.org/officeDocument/2006/relationships/slide" Target="/ppt/slides/slide7.xml" Id="Rb614e6ccd58e449d" /><Relationship Type="http://schemas.openxmlformats.org/officeDocument/2006/relationships/notesMaster" Target="/ppt/notesMasters/notesMaster1.xml" Id="Rab5084ad5e764027" /></Relationships>
</file>

<file path=ppt/notesSlides/_rels/notesSlide8.xml.rels>&#65279;<?xml version="1.0" encoding="utf-8"?><Relationships xmlns="http://schemas.openxmlformats.org/package/2006/relationships"><Relationship Type="http://schemas.openxmlformats.org/officeDocument/2006/relationships/slide" Target="/ppt/slides/slide8.xml" Id="R3ff22d7c35f5451c" /><Relationship Type="http://schemas.openxmlformats.org/officeDocument/2006/relationships/notesMaster" Target="/ppt/notesMasters/notesMaster1.xml" Id="R78585b5985884a55" /></Relationships>
</file>

<file path=ppt/notesSlides/_rels/notesSlide9.xml.rels>&#65279;<?xml version="1.0" encoding="utf-8"?><Relationships xmlns="http://schemas.openxmlformats.org/package/2006/relationships"><Relationship Type="http://schemas.openxmlformats.org/officeDocument/2006/relationships/slide" Target="/ppt/slides/slide9.xml" Id="R1a9b221895cf4023" /><Relationship Type="http://schemas.openxmlformats.org/officeDocument/2006/relationships/notesMaster" Target="/ppt/notesMasters/notesMaster1.xml" Id="Rd61f26c255b345cc"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09e37ba86f3742ab" /><Relationship Type="http://schemas.openxmlformats.org/officeDocument/2006/relationships/notesMaster" Target="/ppt/notesMasters/notesMaster1.xml" Id="R367682838eb74af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13b4e4ec153a48c5" /><Relationship Type="http://schemas.openxmlformats.org/officeDocument/2006/relationships/notesMaster" Target="/ppt/notesMasters/notesMaster1.xml" Id="R9d7162e3e7c1495c"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2039581c82b4195" /><Relationship Type="http://schemas.openxmlformats.org/officeDocument/2006/relationships/notesMaster" Target="/ppt/notesMasters/notesMaster1.xml" Id="Rb3f7399ba0564a81"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738e51dff494860" /><Relationship Type="http://schemas.openxmlformats.org/officeDocument/2006/relationships/notesMaster" Target="/ppt/notesMasters/notesMaster1.xml" Id="Rdbb62c0b10c34534"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949b3f5ac0bd463d" /><Relationship Type="http://schemas.openxmlformats.org/officeDocument/2006/relationships/notesMaster" Target="/ppt/notesMasters/notesMaster1.xml" Id="R05c7b2f4334548eb"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872d8e8cb994406c" /><Relationship Type="http://schemas.openxmlformats.org/officeDocument/2006/relationships/notesMaster" Target="/ppt/notesMasters/notesMaster1.xml" Id="Rd501cd55afe944aa"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9b24b762954327" /><Relationship Type="http://schemas.openxmlformats.org/officeDocument/2006/relationships/notesMaster" Target="/ppt/notesMasters/notesMaster1.xml" Id="R68067a0a61c34206"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8e6e341d24f94ef3" /><Relationship Type="http://schemas.openxmlformats.org/officeDocument/2006/relationships/notesMaster" Target="/ppt/notesMasters/notesMaster1.xml" Id="Rb4000fe399694c5d"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e5875d254574415" /><Relationship Type="http://schemas.openxmlformats.org/officeDocument/2006/relationships/notesMaster" Target="/ppt/notesMasters/notesMaster1.xml" Id="R77e87d98f3d5445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464fd015f82433f" /><Relationship Type="http://schemas.openxmlformats.org/officeDocument/2006/relationships/notesMaster" Target="/ppt/notesMasters/notesMaster1.xml" Id="R4ae5416ecfec4b70"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3d5d00ed85140f1" /><Relationship Type="http://schemas.openxmlformats.org/officeDocument/2006/relationships/notesMaster" Target="/ppt/notesMasters/notesMaster1.xml" Id="R72d03e32081148d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f68faba5b8241a4" /><Relationship Type="http://schemas.openxmlformats.org/officeDocument/2006/relationships/notesMaster" Target="/ppt/notesMasters/notesMaster1.xml" Id="R91ccf615cc294bb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207e606799a43bc" /><Relationship Type="http://schemas.openxmlformats.org/officeDocument/2006/relationships/notesMaster" Target="/ppt/notesMasters/notesMaster1.xml" Id="Rc8e6b8bf480e42c0"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09fdb712ebe64f62" /><Relationship Type="http://schemas.openxmlformats.org/officeDocument/2006/relationships/notesMaster" Target="/ppt/notesMasters/notesMaster1.xml" Id="R6d4274b237a14540"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60549e814a7e46b2" /><Relationship Type="http://schemas.openxmlformats.org/officeDocument/2006/relationships/notesMaster" Target="/ppt/notesMasters/notesMaster1.xml" Id="Rd66312ee0cef428f"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3e96a38499a4a75" /><Relationship Type="http://schemas.openxmlformats.org/officeDocument/2006/relationships/notesMaster" Target="/ppt/notesMasters/notesMaster1.xml" Id="R8b2ef22000a8472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8677a46e4ca4b48" /><Relationship Type="http://schemas.openxmlformats.org/officeDocument/2006/relationships/notesMaster" Target="/ppt/notesMasters/notesMaster1.xml" Id="R2cce4c2042ae45c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a4f136a7541941ac" /><Relationship Type="http://schemas.openxmlformats.org/officeDocument/2006/relationships/notesMaster" Target="/ppt/notesMasters/notesMaster1.xml" Id="R4b7fc860e0954994"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ea5b54ea6b0436c" /><Relationship Type="http://schemas.openxmlformats.org/officeDocument/2006/relationships/notesMaster" Target="/ppt/notesMasters/notesMaster1.xml" Id="R4e4c9929ad754db6"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6bbb8b5a2c74965" /><Relationship Type="http://schemas.openxmlformats.org/officeDocument/2006/relationships/notesMaster" Target="/ppt/notesMasters/notesMaster1.xml" Id="Ra332363b54ee41dd"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7824467079c24815" /><Relationship Type="http://schemas.openxmlformats.org/officeDocument/2006/relationships/notesMaster" Target="/ppt/notesMasters/notesMaster1.xml" Id="R6c3b403197fe4588"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b845e5b342e4952" /><Relationship Type="http://schemas.openxmlformats.org/officeDocument/2006/relationships/image" Target="/ppt/media/image.png" Id="R2b1148ce16c0408f" /><Relationship Type="http://schemas.openxmlformats.org/officeDocument/2006/relationships/image" Target="/ppt/media/image2.png" Id="R3c532a4a9d614868" /><Relationship Type="http://schemas.openxmlformats.org/officeDocument/2006/relationships/image" Target="/ppt/media/image.jpeg" Id="R4de82e7460454c97"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f8fe9b864d944ca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2b1148ce16c0408f"/>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c532a4a9d61486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de82e7460454c97"/>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4ac2c49e68b406d" /><Relationship Type="http://schemas.openxmlformats.org/officeDocument/2006/relationships/slideLayout" Target="/ppt/slideLayouts/slideLayout1.xml" Id="Re566ac21415f4bc7" /><Relationship Type="http://schemas.openxmlformats.org/officeDocument/2006/relationships/slideLayout" Target="/ppt/slideLayouts/slideLayout2.xml" Id="Ra500b6bec28947fe"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e566ac21415f4bc7"/>
    <p:sldLayoutId xmlns:r="http://schemas.openxmlformats.org/officeDocument/2006/relationships" id="2147483650" r:id="Ra500b6bec28947fe"/>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b3053462e35f4d1e" /><Relationship Type="http://schemas.openxmlformats.org/officeDocument/2006/relationships/notesSlide" Target="/ppt/notesSlides/notesSlide1.xml" Id="R1dee7e0bfdea4eaa"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b16cc380c31f4c99" /><Relationship Type="http://schemas.openxmlformats.org/officeDocument/2006/relationships/notesSlide" Target="/ppt/notesSlides/notesSlide2.xml" Id="Rfc442b08792c4a0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77840399a71c4e6b" /><Relationship Type="http://schemas.openxmlformats.org/officeDocument/2006/relationships/notesSlide" Target="/ppt/notesSlides/notesSlide3.xml" Id="R4d9769e4d1d341e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70312d2a41d8424b" /><Relationship Type="http://schemas.openxmlformats.org/officeDocument/2006/relationships/notesSlide" Target="/ppt/notesSlides/notesSlide4.xml" Id="Re2a63deceb2a494b"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06b2768f700d41ab" /><Relationship Type="http://schemas.openxmlformats.org/officeDocument/2006/relationships/notesSlide" Target="/ppt/notesSlides/notesSlide5.xml" Id="Rd1790ef0e8f64f2d"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eddafb2da94334" /><Relationship Type="http://schemas.openxmlformats.org/officeDocument/2006/relationships/notesSlide" Target="/ppt/notesSlides/notesSlide6.xml" Id="Rfb01c39a4cf14eaf"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640347bde3f4d7c" /><Relationship Type="http://schemas.openxmlformats.org/officeDocument/2006/relationships/notesSlide" Target="/ppt/notesSlides/notesSlide7.xml" Id="R5b04ade0b8c047f9"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78a60601d9be46ba" /><Relationship Type="http://schemas.openxmlformats.org/officeDocument/2006/relationships/notesSlide" Target="/ppt/notesSlides/notesSlide8.xml" Id="R7850fd4fb1cb4d2d"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eed1fc8fc49c4749" /><Relationship Type="http://schemas.openxmlformats.org/officeDocument/2006/relationships/notesSlide" Target="/ppt/notesSlides/notesSlide9.xml" Id="R0eef5a7479d24f0a"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2f41d290bd7e47b2" /><Relationship Type="http://schemas.openxmlformats.org/officeDocument/2006/relationships/notesSlide" Target="/ppt/notesSlides/notesSlide10.xml" Id="Rcaeb2fc05a8d4e3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f5b5ceb2514e4665" /><Relationship Type="http://schemas.openxmlformats.org/officeDocument/2006/relationships/notesSlide" Target="/ppt/notesSlides/notesSlide11.xml" Id="Rc510822db33f49a7"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9d6d621137d74b93" /><Relationship Type="http://schemas.openxmlformats.org/officeDocument/2006/relationships/notesSlide" Target="/ppt/notesSlides/notesSlide12.xml" Id="R21f93e4723ec4a4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5d67bf51cc894a4e" /><Relationship Type="http://schemas.openxmlformats.org/officeDocument/2006/relationships/notesSlide" Target="/ppt/notesSlides/notesSlide13.xml" Id="R95f12cbff9544f5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b17a5fd5d9ab4f25" /><Relationship Type="http://schemas.openxmlformats.org/officeDocument/2006/relationships/notesSlide" Target="/ppt/notesSlides/notesSlide14.xml" Id="R2e3382275b66405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190fff1a92d44144" /><Relationship Type="http://schemas.openxmlformats.org/officeDocument/2006/relationships/notesSlide" Target="/ppt/notesSlides/notesSlide15.xml" Id="R2ffa0f34cb2a4c7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e7bf4e7ee7d345c8" /><Relationship Type="http://schemas.openxmlformats.org/officeDocument/2006/relationships/notesSlide" Target="/ppt/notesSlides/notesSlide16.xml" Id="R4122ff90147b401a"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cc2c2affb6474280" /><Relationship Type="http://schemas.openxmlformats.org/officeDocument/2006/relationships/notesSlide" Target="/ppt/notesSlides/notesSlide17.xml" Id="Redee9fafa7394f0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bd358a79b35e4136" /><Relationship Type="http://schemas.openxmlformats.org/officeDocument/2006/relationships/notesSlide" Target="/ppt/notesSlides/notesSlide18.xml" Id="R44391e72a75241b8"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1145dfefa5de4b81" /><Relationship Type="http://schemas.openxmlformats.org/officeDocument/2006/relationships/notesSlide" Target="/ppt/notesSlides/notesSlide19.xml" Id="Ra927354420b5480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ca65aedf6e484789" /><Relationship Type="http://schemas.openxmlformats.org/officeDocument/2006/relationships/notesSlide" Target="/ppt/notesSlides/notesSlide20.xml" Id="Rffbda9a743464a0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66d784e77b9a475c" /><Relationship Type="http://schemas.openxmlformats.org/officeDocument/2006/relationships/notesSlide" Target="/ppt/notesSlides/notesSlide21.xml" Id="R9e145935ee82466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536ef55d01564744" /><Relationship Type="http://schemas.openxmlformats.org/officeDocument/2006/relationships/notesSlide" Target="/ppt/notesSlides/notesSlide22.xml" Id="R6b249d950f664f2c"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15637d86c614791" /><Relationship Type="http://schemas.openxmlformats.org/officeDocument/2006/relationships/notesSlide" Target="/ppt/notesSlides/notesSlide23.xml" Id="R1e0dd49b3ee34a9d"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12855c146714b9a" /><Relationship Type="http://schemas.openxmlformats.org/officeDocument/2006/relationships/notesSlide" Target="/ppt/notesSlides/notesSlide24.xml" Id="R876f953945fc472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bb818ff99ea54888" /><Relationship Type="http://schemas.openxmlformats.org/officeDocument/2006/relationships/notesSlide" Target="/ppt/notesSlides/notesSlide25.xml" Id="Rfa6eac85db8843ea"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9453a6239574abb" /><Relationship Type="http://schemas.openxmlformats.org/officeDocument/2006/relationships/notesSlide" Target="/ppt/notesSlides/notesSlide26.xml" Id="R52ad7ea2ff2146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2f2c038407cc4692" /><Relationship Type="http://schemas.openxmlformats.org/officeDocument/2006/relationships/notesSlide" Target="/ppt/notesSlides/notesSlide27.xml" Id="R0076afdd299e4beb"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8810707a1ea44b81" /><Relationship Type="http://schemas.openxmlformats.org/officeDocument/2006/relationships/notesSlide" Target="/ppt/notesSlides/notesSlide28.xml" Id="R14f583f5a4d14630"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69c3a17e34304da0" /><Relationship Type="http://schemas.openxmlformats.org/officeDocument/2006/relationships/notesSlide" Target="/ppt/notesSlides/notesSlide29.xml" Id="R66dec524becc4cd8"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564d6f71610f464d" /><Relationship Type="http://schemas.openxmlformats.org/officeDocument/2006/relationships/notesSlide" Target="/ppt/notesSlides/notesSlide30.xml" Id="Rff18986e86364549"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民數記第34章</a:t>
            </a:r>
          </a:p>
          <a:p xmlns:a="http://schemas.openxmlformats.org/drawingml/2006/main">
            <a:pPr algn="ctr">
              <a:buNone/>
            </a:pPr>
            <a:r>
              <a:rPr sz="2000">
                <a:solidFill>
                  <a:srgbClr val="FFFFFF"/>
                </a:solidFill>
                <a:latin typeface="Georgia"/>
                <a:ea typeface="Georgia"/>
                <a:cs typeface="Georgia"/>
              </a:rPr>
              <a:t>Numbers 34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  |  Numbers 34:1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  |  Numbers 34:2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「你吩咐以色列人說：你們到了迦南地，就是歸你們為業的迦南四境之地，</a:t>
            </a:r>
          </a:p>
          <a:p xmlns:a="http://schemas.openxmlformats.org/drawingml/2006/main">
            <a:pPr algn="ctr">
              <a:buNone/>
            </a:pPr>
            <a:r>
              <a:rPr sz="2100">
                <a:solidFill>
                  <a:srgbClr val="FFFFFF"/>
                </a:solidFill>
                <a:latin typeface="Georgia"/>
                <a:ea typeface="Georgia"/>
                <a:cs typeface="Georgia"/>
              </a:rPr>
              <a:t>Command the children of Israel, and say unto them, When ye come into the land of Canaan; (this is the land that shall fall unto you for an inheritance, even the land of Canaan with the coasts thereof:)</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34:3  |  Numbers 34:3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南角要從尋的曠野，貼着以東的邊界；南界要從鹽海東頭起，</a:t>
            </a:r>
          </a:p>
          <a:p xmlns:a="http://schemas.openxmlformats.org/drawingml/2006/main">
            <a:pPr algn="ctr">
              <a:buNone/>
            </a:pPr>
            <a:r>
              <a:rPr sz="2100">
                <a:solidFill>
                  <a:srgbClr val="FFFFFF"/>
                </a:solidFill>
                <a:latin typeface="Georgia"/>
                <a:ea typeface="Georgia"/>
                <a:cs typeface="Georgia"/>
              </a:rPr>
              <a:t>Then your south quarter shall be from the wilderness of Zin along by the coast of Edom, and your south border shall be the outmost coast of the salt sea eastward: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34:4  |  Numbers 34:4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繞到亞克拉濱坡的南邊，接連到尋，直通到加低斯‧巴尼亞的南邊，又通到哈薩‧亞達，接連到押們，</a:t>
            </a:r>
          </a:p>
          <a:p xmlns:a="http://schemas.openxmlformats.org/drawingml/2006/main">
            <a:pPr algn="ctr">
              <a:buNone/>
            </a:pPr>
            <a:r>
              <a:rPr sz="2100">
                <a:solidFill>
                  <a:srgbClr val="FFFFFF"/>
                </a:solidFill>
                <a:latin typeface="Georgia"/>
                <a:ea typeface="Georgia"/>
                <a:cs typeface="Georgia"/>
              </a:rPr>
              <a:t>And your border shall turn from the south to the ascent of Akrabbim, and pass on to Zin: and the going forth thereof shall be from the south to Kadesh-barnea, and shall go on to Hazar-addar, and pass on to Azmon:</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34:5  |  Numbers 34:5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從押們轉到埃及小河，直通到海為止。</a:t>
            </a:r>
          </a:p>
          <a:p xmlns:a="http://schemas.openxmlformats.org/drawingml/2006/main">
            <a:pPr algn="ctr">
              <a:buNone/>
            </a:pPr>
            <a:r>
              <a:rPr sz="2400">
                <a:solidFill>
                  <a:srgbClr val="FFFFFF"/>
                </a:solidFill>
                <a:latin typeface="Georgia"/>
                <a:ea typeface="Georgia"/>
                <a:cs typeface="Georgia"/>
              </a:rPr>
              <a:t>And the border shall fetch a compass from Azmon unto the river of Egypt, and the goings out of it shall be at the sea.</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34:6  |  Numbers 34:6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「西邊要以大海為界；這就是你們的西界。</a:t>
            </a:r>
          </a:p>
          <a:p xmlns:a="http://schemas.openxmlformats.org/drawingml/2006/main">
            <a:pPr algn="ctr">
              <a:buNone/>
            </a:pPr>
            <a:r>
              <a:rPr sz="2400">
                <a:solidFill>
                  <a:srgbClr val="FFFFFF"/>
                </a:solidFill>
                <a:latin typeface="Georgia"/>
                <a:ea typeface="Georgia"/>
                <a:cs typeface="Georgia"/>
              </a:rPr>
              <a:t>And as for the western border, ye shall even have the great sea for a border: this shall be your west border.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34:7  |  Numbers 34:7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「北界要從大海起，劃到何珥山，</a:t>
            </a:r>
          </a:p>
          <a:p xmlns:a="http://schemas.openxmlformats.org/drawingml/2006/main">
            <a:pPr algn="ctr">
              <a:buNone/>
            </a:pPr>
            <a:r>
              <a:rPr sz="2400">
                <a:solidFill>
                  <a:srgbClr val="FFFFFF"/>
                </a:solidFill>
                <a:latin typeface="Georgia"/>
                <a:ea typeface="Georgia"/>
                <a:cs typeface="Georgia"/>
              </a:rPr>
              <a:t>And this shall be your north border: from the great sea ye shall point out for you mount Hor:</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34:8  |  Numbers 34:8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從何珥山劃到哈馬口，通到西達達，</a:t>
            </a:r>
          </a:p>
          <a:p xmlns:a="http://schemas.openxmlformats.org/drawingml/2006/main">
            <a:pPr algn="ctr">
              <a:buNone/>
            </a:pPr>
            <a:r>
              <a:rPr sz="2400">
                <a:solidFill>
                  <a:srgbClr val="FFFFFF"/>
                </a:solidFill>
                <a:latin typeface="Georgia"/>
                <a:ea typeface="Georgia"/>
                <a:cs typeface="Georgia"/>
              </a:rPr>
              <a:t>From mount Hor ye shall point out your border unto the entrance of Hamath; and the goings forth of the border shall be to Zedad:</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34:9  |  Numbers 34:9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又通到西斐崙，直到哈薩‧以難。這要作你們的北界。</a:t>
            </a:r>
          </a:p>
          <a:p xmlns:a="http://schemas.openxmlformats.org/drawingml/2006/main">
            <a:pPr algn="ctr">
              <a:buNone/>
            </a:pPr>
            <a:r>
              <a:rPr sz="2400">
                <a:solidFill>
                  <a:srgbClr val="FFFFFF"/>
                </a:solidFill>
                <a:latin typeface="Georgia"/>
                <a:ea typeface="Georgia"/>
                <a:cs typeface="Georgia"/>
              </a:rPr>
              <a:t>And the border shall go on to Ziphron, and the goings out of it shall be at Hazar-enan: this shall be your north border.</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34:10  |  Numbers 34:10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「你們要從哈薩‧以難劃到示番為東界。</a:t>
            </a:r>
          </a:p>
          <a:p xmlns:a="http://schemas.openxmlformats.org/drawingml/2006/main">
            <a:pPr algn="ctr">
              <a:buNone/>
            </a:pPr>
            <a:r>
              <a:rPr sz="2800">
                <a:solidFill>
                  <a:srgbClr val="FFFFFF"/>
                </a:solidFill>
                <a:latin typeface="Georgia"/>
                <a:ea typeface="Georgia"/>
                <a:cs typeface="Georgia"/>
              </a:rPr>
              <a:t>And ye shall point out your east border from Hazar-enan to Shepham:</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34:11  |  Numbers 34:11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這界要從示番下到亞延東邊的利比拉，又要達到基尼烈湖的東邊。</a:t>
            </a:r>
          </a:p>
          <a:p xmlns:a="http://schemas.openxmlformats.org/drawingml/2006/main">
            <a:pPr algn="ctr">
              <a:buNone/>
            </a:pPr>
            <a:r>
              <a:rPr sz="2100">
                <a:solidFill>
                  <a:srgbClr val="FFFFFF"/>
                </a:solidFill>
                <a:latin typeface="Georgia"/>
                <a:ea typeface="Georgia"/>
                <a:cs typeface="Georgia"/>
              </a:rPr>
              <a:t>And the coast shall go down from Shepham to Riblah, on the east side of Ain; and the border shall descend, and shall reach unto the side of the sea of Chinnereth eastward: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34:12  |  Numbers 34:12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這界要下到約旦河，通到鹽海為止。這四圍的邊界以內，要作你們的地。」</a:t>
            </a:r>
          </a:p>
          <a:p xmlns:a="http://schemas.openxmlformats.org/drawingml/2006/main">
            <a:pPr algn="ctr">
              <a:buNone/>
            </a:pPr>
            <a:r>
              <a:rPr sz="2100">
                <a:solidFill>
                  <a:srgbClr val="FFFFFF"/>
                </a:solidFill>
                <a:latin typeface="Georgia"/>
                <a:ea typeface="Georgia"/>
                <a:cs typeface="Georgia"/>
              </a:rPr>
              <a:t>And the border shall go down to Jordan, and the goings out of it shall be at the salt sea: this shall be your land with the coasts thereof round about.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34:13  |  Numbers 34:13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摩西吩咐以色列人說：「這地就是耶和華吩咐拈鬮給九個半支派承受為業的；</a:t>
            </a:r>
          </a:p>
          <a:p xmlns:a="http://schemas.openxmlformats.org/drawingml/2006/main">
            <a:pPr algn="ctr">
              <a:buNone/>
            </a:pPr>
            <a:r>
              <a:rPr sz="2100">
                <a:solidFill>
                  <a:srgbClr val="FFFFFF"/>
                </a:solidFill>
                <a:latin typeface="Georgia"/>
                <a:ea typeface="Georgia"/>
                <a:cs typeface="Georgia"/>
              </a:rPr>
              <a:t>And Moses commanded the children of Israel, saying, This is the land which ye shall inherit by lot, which the LORD commanded to give unto the nine tribes, and to the half tribe:</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34:14  |  Numbers 34:14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因為呂便支派和迦得支派按着宗族受了產業，瑪拿西半個支派也受了產業。</a:t>
            </a:r>
          </a:p>
          <a:p xmlns:a="http://schemas.openxmlformats.org/drawingml/2006/main">
            <a:pPr algn="ctr">
              <a:buNone/>
            </a:pPr>
            <a:r>
              <a:rPr sz="1800">
                <a:solidFill>
                  <a:srgbClr val="FFFFFF"/>
                </a:solidFill>
                <a:latin typeface="Georgia"/>
                <a:ea typeface="Georgia"/>
                <a:cs typeface="Georgia"/>
              </a:rPr>
              <a:t>For the tribe of the children of Reuben according to the house of their fathers, and the tribe of the children of Gad according to the house of their fathers, have received their inheritance; and half the tribe of Manasseh have received their inheritance: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34:15  |  Numbers 34:15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這兩個半支派已經在耶利哥對面、約旦河東、向日出之地受了產業。」</a:t>
            </a:r>
          </a:p>
          <a:p xmlns:a="http://schemas.openxmlformats.org/drawingml/2006/main">
            <a:pPr algn="ctr">
              <a:buNone/>
            </a:pPr>
            <a:r>
              <a:rPr sz="2400">
                <a:solidFill>
                  <a:srgbClr val="FFFFFF"/>
                </a:solidFill>
                <a:latin typeface="Georgia"/>
                <a:ea typeface="Georgia"/>
                <a:cs typeface="Georgia"/>
              </a:rPr>
              <a:t>The two tribes and the half tribe have received their inheritance on this side Jordan near Jericho eastward, toward the sunrising.</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34:16  |  Numbers 34:16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耶和華曉諭摩西說：</a:t>
            </a:r>
          </a:p>
          <a:p xmlns:a="http://schemas.openxmlformats.org/drawingml/2006/main">
            <a:pPr algn="ctr">
              <a:buNone/>
            </a:pPr>
            <a:r>
              <a:rPr sz="2800">
                <a:solidFill>
                  <a:srgbClr val="FFFFFF"/>
                </a:solidFill>
                <a:latin typeface="Georgia"/>
                <a:ea typeface="Georgia"/>
                <a:cs typeface="Georgia"/>
              </a:rPr>
              <a:t>And the LORD spake unto Moses, saying,</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34:17  |  Numbers 34:17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「要給你們分地為業之人的名字是祭司以利亞撒和嫩的兒子約書亞。</a:t>
            </a:r>
          </a:p>
          <a:p xmlns:a="http://schemas.openxmlformats.org/drawingml/2006/main">
            <a:pPr algn="ctr">
              <a:buNone/>
            </a:pPr>
            <a:r>
              <a:rPr sz="2400">
                <a:solidFill>
                  <a:srgbClr val="FFFFFF"/>
                </a:solidFill>
                <a:latin typeface="Georgia"/>
                <a:ea typeface="Georgia"/>
                <a:cs typeface="Georgia"/>
              </a:rPr>
              <a:t>These are the names of the men which shall divide the land unto you: Eleazar the priest, and Joshua the son of Nun.</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34:18  |  Numbers 34:18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又要從每支派中選一個首領幫助他們。</a:t>
            </a:r>
          </a:p>
          <a:p xmlns:a="http://schemas.openxmlformats.org/drawingml/2006/main">
            <a:pPr algn="ctr">
              <a:buNone/>
            </a:pPr>
            <a:r>
              <a:rPr sz="2800">
                <a:solidFill>
                  <a:srgbClr val="FFFFFF"/>
                </a:solidFill>
                <a:latin typeface="Georgia"/>
                <a:ea typeface="Georgia"/>
                <a:cs typeface="Georgia"/>
              </a:rPr>
              <a:t>And ye shall take one prince of every tribe, to divide the land by inheritance.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34:19  |  Numbers 34:19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這些人的名字：猶大支派有耶孚尼的兒子迦勒。</a:t>
            </a:r>
          </a:p>
          <a:p xmlns:a="http://schemas.openxmlformats.org/drawingml/2006/main">
            <a:pPr algn="ctr">
              <a:buNone/>
            </a:pPr>
            <a:r>
              <a:rPr sz="2400">
                <a:solidFill>
                  <a:srgbClr val="FFFFFF"/>
                </a:solidFill>
                <a:latin typeface="Georgia"/>
                <a:ea typeface="Georgia"/>
                <a:cs typeface="Georgia"/>
              </a:rPr>
              <a:t>And the names of the men are these: Of the tribe of Judah, Caleb the son of Jephunneh.</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34:20  |  Numbers 34:20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西緬支派有亞米忽的兒子示母利。</a:t>
            </a:r>
          </a:p>
          <a:p xmlns:a="http://schemas.openxmlformats.org/drawingml/2006/main">
            <a:pPr algn="ctr">
              <a:buNone/>
            </a:pPr>
            <a:r>
              <a:rPr sz="2800">
                <a:solidFill>
                  <a:srgbClr val="FFFFFF"/>
                </a:solidFill>
                <a:latin typeface="Georgia"/>
                <a:ea typeface="Georgia"/>
                <a:cs typeface="Georgia"/>
              </a:rPr>
              <a:t>And of the tribe of the children of Simeon, Shemuel the son of Ammihud.</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34:21  |  Numbers 34:21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便雅憫支派有基斯倫的兒子以利達。</a:t>
            </a:r>
          </a:p>
          <a:p xmlns:a="http://schemas.openxmlformats.org/drawingml/2006/main">
            <a:pPr algn="ctr">
              <a:buNone/>
            </a:pPr>
            <a:r>
              <a:rPr sz="2800">
                <a:solidFill>
                  <a:srgbClr val="FFFFFF"/>
                </a:solidFill>
                <a:latin typeface="Georgia"/>
                <a:ea typeface="Georgia"/>
                <a:cs typeface="Georgia"/>
              </a:rPr>
              <a:t>Of the tribe of Benjamin, Elidad the son of Chislon.</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34:22  |  Numbers 34:22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但支派有一個首領，約利的兒子布基。</a:t>
            </a:r>
          </a:p>
          <a:p xmlns:a="http://schemas.openxmlformats.org/drawingml/2006/main">
            <a:pPr algn="ctr">
              <a:buNone/>
            </a:pPr>
            <a:r>
              <a:rPr sz="2800">
                <a:solidFill>
                  <a:srgbClr val="FFFFFF"/>
                </a:solidFill>
                <a:latin typeface="Georgia"/>
                <a:ea typeface="Georgia"/>
                <a:cs typeface="Georgia"/>
              </a:rPr>
              <a:t>And the prince of the tribe of the children of Dan, Bukki the son of Jogli.</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34:23  |  Numbers 34:23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約瑟的子孫瑪拿西支派有一個首領，以弗的兒子漢聶。</a:t>
            </a:r>
          </a:p>
          <a:p xmlns:a="http://schemas.openxmlformats.org/drawingml/2006/main">
            <a:pPr algn="ctr">
              <a:buNone/>
            </a:pPr>
            <a:r>
              <a:rPr sz="2400">
                <a:solidFill>
                  <a:srgbClr val="FFFFFF"/>
                </a:solidFill>
                <a:latin typeface="Georgia"/>
                <a:ea typeface="Georgia"/>
                <a:cs typeface="Georgia"/>
              </a:rPr>
              <a:t>The prince of the children of Joseph, for the tribe of the children of Manasseh, Hanniel the son of Ephod.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34:24  |  Numbers 34:24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以法蓮支派有一個首領，拾弗但的兒子基母利。</a:t>
            </a:r>
          </a:p>
          <a:p xmlns:a="http://schemas.openxmlformats.org/drawingml/2006/main">
            <a:pPr algn="ctr">
              <a:buNone/>
            </a:pPr>
            <a:r>
              <a:rPr sz="2400">
                <a:solidFill>
                  <a:srgbClr val="FFFFFF"/>
                </a:solidFill>
                <a:latin typeface="Georgia"/>
                <a:ea typeface="Georgia"/>
                <a:cs typeface="Georgia"/>
              </a:rPr>
              <a:t>And the prince of the tribe of the children of Ephraim, Kemuel the son of Shiphtan.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34:25  |  Numbers 34:25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西布倫支派有一個首領，帕納的兒子以利撒番。</a:t>
            </a:r>
          </a:p>
          <a:p xmlns:a="http://schemas.openxmlformats.org/drawingml/2006/main">
            <a:pPr algn="ctr">
              <a:buNone/>
            </a:pPr>
            <a:r>
              <a:rPr sz="2400">
                <a:solidFill>
                  <a:srgbClr val="FFFFFF"/>
                </a:solidFill>
                <a:latin typeface="Georgia"/>
                <a:ea typeface="Georgia"/>
                <a:cs typeface="Georgia"/>
              </a:rPr>
              <a:t>And the prince of the tribe of the children of Zebulun, Elizaphan the son of Parnach.</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34:26  |  Numbers 34:26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以薩迦支派有一個首領，阿散的兒子帕鐵。</a:t>
            </a:r>
          </a:p>
          <a:p xmlns:a="http://schemas.openxmlformats.org/drawingml/2006/main">
            <a:pPr algn="ctr">
              <a:buNone/>
            </a:pPr>
            <a:r>
              <a:rPr sz="2400">
                <a:solidFill>
                  <a:srgbClr val="FFFFFF"/>
                </a:solidFill>
                <a:latin typeface="Georgia"/>
                <a:ea typeface="Georgia"/>
                <a:cs typeface="Georgia"/>
              </a:rPr>
              <a:t>And the prince of the tribe of the children of Issachar, Paltiel the son of Azzan.</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34:27  |  Numbers 34:27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亞設支派有一個首領，示羅米的兒子亞希忽。</a:t>
            </a:r>
          </a:p>
          <a:p xmlns:a="http://schemas.openxmlformats.org/drawingml/2006/main">
            <a:pPr algn="ctr">
              <a:buNone/>
            </a:pPr>
            <a:r>
              <a:rPr sz="2800">
                <a:solidFill>
                  <a:srgbClr val="FFFFFF"/>
                </a:solidFill>
                <a:latin typeface="Georgia"/>
                <a:ea typeface="Georgia"/>
                <a:cs typeface="Georgia"/>
              </a:rPr>
              <a:t>And the prince of the tribe of the children of Asher, Ahihud the son of Shelomi.</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34:28  |  Numbers 34:28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拿弗他利支派有一個首領，亞米忽的兒子比大黑。」</a:t>
            </a:r>
          </a:p>
          <a:p xmlns:a="http://schemas.openxmlformats.org/drawingml/2006/main">
            <a:pPr algn="ctr">
              <a:buNone/>
            </a:pPr>
            <a:r>
              <a:rPr sz="2400">
                <a:solidFill>
                  <a:srgbClr val="FFFFFF"/>
                </a:solidFill>
                <a:latin typeface="Georgia"/>
                <a:ea typeface="Georgia"/>
                <a:cs typeface="Georgia"/>
              </a:rPr>
              <a:t>And the prince of the tribe of the children of Naphtali, Pedahel the son of Ammihud.</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民數記 34:29  |  Numbers 34:29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這些人就是耶和華所吩咐、在迦南地把產業分給以色列人的。</a:t>
            </a:r>
          </a:p>
          <a:p xmlns:a="http://schemas.openxmlformats.org/drawingml/2006/main">
            <a:pPr algn="ctr">
              <a:buNone/>
            </a:pPr>
            <a:r>
              <a:rPr sz="2400">
                <a:solidFill>
                  <a:srgbClr val="FFFFFF"/>
                </a:solidFill>
                <a:latin typeface="Georgia"/>
                <a:ea typeface="Georgia"/>
                <a:cs typeface="Georgia"/>
              </a:rPr>
              <a:t>These are they whom the LORD commanded to divide the inheritance unto the children of Israel in the land of Canaan.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2026-08-30T03:54:24.2750000Z</dcterms:created>
  <dcterms:modified xsi:type="dcterms:W3CDTF">2026-08-30T03:54:24.2750000Z</dcterms:modified>
</coreProperties>
</file>