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604b5a3d5d4bd3" /><Relationship Type="http://schemas.openxmlformats.org/officeDocument/2006/relationships/extended-properties" Target="/docProps/app.xml" Id="R5d52488da224432f" /><Relationship Type="http://schemas.openxmlformats.org/officeDocument/2006/relationships/officeDocument" Target="/ppt/presentation.xml" Id="R6fd776e4828e42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0a0fcfc1494bb1"/>
  </p:sldMasterIdLst>
  <p:notesMasterIdLst>
    <p:notesMasterId xmlns:r="http://schemas.openxmlformats.org/officeDocument/2006/relationships" r:id="R49085f1321644b0b"/>
  </p:notesMasterIdLst>
  <p:sldIdLst>
    <p:sldId xmlns:r="http://schemas.openxmlformats.org/officeDocument/2006/relationships" id="256" r:id="Re020050e5be648c2"/>
    <p:sldId xmlns:r="http://schemas.openxmlformats.org/officeDocument/2006/relationships" id="257" r:id="R35c12789095649d6"/>
    <p:sldId xmlns:r="http://schemas.openxmlformats.org/officeDocument/2006/relationships" id="258" r:id="R7741740df62f473f"/>
    <p:sldId xmlns:r="http://schemas.openxmlformats.org/officeDocument/2006/relationships" id="259" r:id="R3fb0ff0e4de3425a"/>
    <p:sldId xmlns:r="http://schemas.openxmlformats.org/officeDocument/2006/relationships" id="260" r:id="R238094e71eba48e7"/>
    <p:sldId xmlns:r="http://schemas.openxmlformats.org/officeDocument/2006/relationships" id="261" r:id="R35d4f026c80b4791"/>
    <p:sldId xmlns:r="http://schemas.openxmlformats.org/officeDocument/2006/relationships" id="262" r:id="R112196d948b4434f"/>
    <p:sldId xmlns:r="http://schemas.openxmlformats.org/officeDocument/2006/relationships" id="263" r:id="R48ef783e07e8466d"/>
    <p:sldId xmlns:r="http://schemas.openxmlformats.org/officeDocument/2006/relationships" id="264" r:id="R7ba0af6e916340f5"/>
    <p:sldId xmlns:r="http://schemas.openxmlformats.org/officeDocument/2006/relationships" id="265" r:id="Re8c6b2fd31c04d1e"/>
    <p:sldId xmlns:r="http://schemas.openxmlformats.org/officeDocument/2006/relationships" id="266" r:id="R0bdfff54d5304cfe"/>
    <p:sldId xmlns:r="http://schemas.openxmlformats.org/officeDocument/2006/relationships" id="267" r:id="Re00326e6e98148f7"/>
    <p:sldId xmlns:r="http://schemas.openxmlformats.org/officeDocument/2006/relationships" id="268" r:id="Rff10bd7210d64b0a"/>
    <p:sldId xmlns:r="http://schemas.openxmlformats.org/officeDocument/2006/relationships" id="269" r:id="R49c1081b5f0e46f0"/>
    <p:sldId xmlns:r="http://schemas.openxmlformats.org/officeDocument/2006/relationships" id="270" r:id="R9b6c775c35684034"/>
    <p:sldId xmlns:r="http://schemas.openxmlformats.org/officeDocument/2006/relationships" id="271" r:id="R87338d4f2e24415b"/>
    <p:sldId xmlns:r="http://schemas.openxmlformats.org/officeDocument/2006/relationships" id="272" r:id="R6353dda40461431c"/>
    <p:sldId xmlns:r="http://schemas.openxmlformats.org/officeDocument/2006/relationships" id="273" r:id="R41cdfdbe42ae4b08"/>
    <p:sldId xmlns:r="http://schemas.openxmlformats.org/officeDocument/2006/relationships" id="274" r:id="R790597f9a3354b82"/>
    <p:sldId xmlns:r="http://schemas.openxmlformats.org/officeDocument/2006/relationships" id="275" r:id="Rafcc87351c46476d"/>
    <p:sldId xmlns:r="http://schemas.openxmlformats.org/officeDocument/2006/relationships" id="276" r:id="R5dedd156b9bd4ba7"/>
    <p:sldId xmlns:r="http://schemas.openxmlformats.org/officeDocument/2006/relationships" id="277" r:id="Rdbcb3ed0838741b6"/>
    <p:sldId xmlns:r="http://schemas.openxmlformats.org/officeDocument/2006/relationships" id="278" r:id="R932b2cc5ac954a38"/>
    <p:sldId xmlns:r="http://schemas.openxmlformats.org/officeDocument/2006/relationships" id="279" r:id="R9561c1a2fae949f2"/>
    <p:sldId xmlns:r="http://schemas.openxmlformats.org/officeDocument/2006/relationships" id="280" r:id="R99e01771aea94115"/>
    <p:sldId xmlns:r="http://schemas.openxmlformats.org/officeDocument/2006/relationships" id="281" r:id="R92ef6863365940a6"/>
    <p:sldId xmlns:r="http://schemas.openxmlformats.org/officeDocument/2006/relationships" id="282" r:id="R64b7d1093e394f22"/>
    <p:sldId xmlns:r="http://schemas.openxmlformats.org/officeDocument/2006/relationships" id="283" r:id="Rb6cdfe24b1444c80"/>
    <p:sldId xmlns:r="http://schemas.openxmlformats.org/officeDocument/2006/relationships" id="284" r:id="R82d24902af94477b"/>
    <p:sldId xmlns:r="http://schemas.openxmlformats.org/officeDocument/2006/relationships" id="285" r:id="Rca6ee8c365d14f9d"/>
    <p:sldId xmlns:r="http://schemas.openxmlformats.org/officeDocument/2006/relationships" id="286" r:id="Ra3e837cea4dd48e2"/>
    <p:sldId xmlns:r="http://schemas.openxmlformats.org/officeDocument/2006/relationships" id="287" r:id="Ref62ccfddbc649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f5008b7cd446a5" /><Relationship Type="http://schemas.openxmlformats.org/officeDocument/2006/relationships/slideMaster" Target="/ppt/slideMasters/slideMaster1.xml" Id="R020a0fcfc1494bb1" /><Relationship Type="http://schemas.openxmlformats.org/officeDocument/2006/relationships/notesMaster" Target="/ppt/notesMasters/notesMaster1.xml" Id="R49085f1321644b0b" /><Relationship Type="http://schemas.openxmlformats.org/officeDocument/2006/relationships/presProps" Target="/ppt/presProps.xml" Id="R8c4b07cb98a8439e" /><Relationship Type="http://schemas.openxmlformats.org/officeDocument/2006/relationships/tableStyles" Target="/ppt/tableStyles.xml" Id="Rd95eed2035d54d20" /><Relationship Type="http://schemas.openxmlformats.org/officeDocument/2006/relationships/slide" Target="/ppt/slides/slide1.xml" Id="Re020050e5be648c2" /><Relationship Type="http://schemas.openxmlformats.org/officeDocument/2006/relationships/slide" Target="/ppt/slides/slide2.xml" Id="R35c12789095649d6" /><Relationship Type="http://schemas.openxmlformats.org/officeDocument/2006/relationships/slide" Target="/ppt/slides/slide3.xml" Id="R7741740df62f473f" /><Relationship Type="http://schemas.openxmlformats.org/officeDocument/2006/relationships/slide" Target="/ppt/slides/slide4.xml" Id="R3fb0ff0e4de3425a" /><Relationship Type="http://schemas.openxmlformats.org/officeDocument/2006/relationships/slide" Target="/ppt/slides/slide5.xml" Id="R238094e71eba48e7" /><Relationship Type="http://schemas.openxmlformats.org/officeDocument/2006/relationships/slide" Target="/ppt/slides/slide6.xml" Id="R35d4f026c80b4791" /><Relationship Type="http://schemas.openxmlformats.org/officeDocument/2006/relationships/slide" Target="/ppt/slides/slide7.xml" Id="R112196d948b4434f" /><Relationship Type="http://schemas.openxmlformats.org/officeDocument/2006/relationships/slide" Target="/ppt/slides/slide8.xml" Id="R48ef783e07e8466d" /><Relationship Type="http://schemas.openxmlformats.org/officeDocument/2006/relationships/slide" Target="/ppt/slides/slide9.xml" Id="R7ba0af6e916340f5" /><Relationship Type="http://schemas.openxmlformats.org/officeDocument/2006/relationships/slide" Target="/ppt/slides/slide10.xml" Id="Re8c6b2fd31c04d1e" /><Relationship Type="http://schemas.openxmlformats.org/officeDocument/2006/relationships/slide" Target="/ppt/slides/slide11.xml" Id="R0bdfff54d5304cfe" /><Relationship Type="http://schemas.openxmlformats.org/officeDocument/2006/relationships/slide" Target="/ppt/slides/slide12.xml" Id="Re00326e6e98148f7" /><Relationship Type="http://schemas.openxmlformats.org/officeDocument/2006/relationships/slide" Target="/ppt/slides/slide13.xml" Id="Rff10bd7210d64b0a" /><Relationship Type="http://schemas.openxmlformats.org/officeDocument/2006/relationships/slide" Target="/ppt/slides/slide14.xml" Id="R49c1081b5f0e46f0" /><Relationship Type="http://schemas.openxmlformats.org/officeDocument/2006/relationships/slide" Target="/ppt/slides/slide15.xml" Id="R9b6c775c35684034" /><Relationship Type="http://schemas.openxmlformats.org/officeDocument/2006/relationships/slide" Target="/ppt/slides/slide16.xml" Id="R87338d4f2e24415b" /><Relationship Type="http://schemas.openxmlformats.org/officeDocument/2006/relationships/slide" Target="/ppt/slides/slide17.xml" Id="R6353dda40461431c" /><Relationship Type="http://schemas.openxmlformats.org/officeDocument/2006/relationships/slide" Target="/ppt/slides/slide18.xml" Id="R41cdfdbe42ae4b08" /><Relationship Type="http://schemas.openxmlformats.org/officeDocument/2006/relationships/slide" Target="/ppt/slides/slide19.xml" Id="R790597f9a3354b82" /><Relationship Type="http://schemas.openxmlformats.org/officeDocument/2006/relationships/slide" Target="/ppt/slides/slide20.xml" Id="Rafcc87351c46476d" /><Relationship Type="http://schemas.openxmlformats.org/officeDocument/2006/relationships/slide" Target="/ppt/slides/slide21.xml" Id="R5dedd156b9bd4ba7" /><Relationship Type="http://schemas.openxmlformats.org/officeDocument/2006/relationships/slide" Target="/ppt/slides/slide22.xml" Id="Rdbcb3ed0838741b6" /><Relationship Type="http://schemas.openxmlformats.org/officeDocument/2006/relationships/slide" Target="/ppt/slides/slide23.xml" Id="R932b2cc5ac954a38" /><Relationship Type="http://schemas.openxmlformats.org/officeDocument/2006/relationships/slide" Target="/ppt/slides/slide24.xml" Id="R9561c1a2fae949f2" /><Relationship Type="http://schemas.openxmlformats.org/officeDocument/2006/relationships/slide" Target="/ppt/slides/slide25.xml" Id="R99e01771aea94115" /><Relationship Type="http://schemas.openxmlformats.org/officeDocument/2006/relationships/slide" Target="/ppt/slides/slide26.xml" Id="R92ef6863365940a6" /><Relationship Type="http://schemas.openxmlformats.org/officeDocument/2006/relationships/slide" Target="/ppt/slides/slide27.xml" Id="R64b7d1093e394f22" /><Relationship Type="http://schemas.openxmlformats.org/officeDocument/2006/relationships/slide" Target="/ppt/slides/slide28.xml" Id="Rb6cdfe24b1444c80" /><Relationship Type="http://schemas.openxmlformats.org/officeDocument/2006/relationships/slide" Target="/ppt/slides/slide29.xml" Id="R82d24902af94477b" /><Relationship Type="http://schemas.openxmlformats.org/officeDocument/2006/relationships/slide" Target="/ppt/slides/slide30.xml" Id="Rca6ee8c365d14f9d" /><Relationship Type="http://schemas.openxmlformats.org/officeDocument/2006/relationships/slide" Target="/ppt/slides/slide31.xml" Id="Ra3e837cea4dd48e2" /><Relationship Type="http://schemas.openxmlformats.org/officeDocument/2006/relationships/slide" Target="/ppt/slides/slide32.xml" Id="Ref62ccfddbc649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7268cc2bab42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dab7a1dcf4427b" /><Relationship Type="http://schemas.openxmlformats.org/officeDocument/2006/relationships/notesMaster" Target="/ppt/notesMasters/notesMaster1.xml" Id="R0d6b173712f249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cb6d7dd8994d76" /><Relationship Type="http://schemas.openxmlformats.org/officeDocument/2006/relationships/notesMaster" Target="/ppt/notesMasters/notesMaster1.xml" Id="R47b70aaa0f2b44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883f5d72ec4661" /><Relationship Type="http://schemas.openxmlformats.org/officeDocument/2006/relationships/notesMaster" Target="/ppt/notesMasters/notesMaster1.xml" Id="Re84a2eb357b045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7849b8516947bc" /><Relationship Type="http://schemas.openxmlformats.org/officeDocument/2006/relationships/notesMaster" Target="/ppt/notesMasters/notesMaster1.xml" Id="Rb698c52f4f0d45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c9c896bc6a4bc0" /><Relationship Type="http://schemas.openxmlformats.org/officeDocument/2006/relationships/notesMaster" Target="/ppt/notesMasters/notesMaster1.xml" Id="R71343a4015794a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b6a5556c4c4de4" /><Relationship Type="http://schemas.openxmlformats.org/officeDocument/2006/relationships/notesMaster" Target="/ppt/notesMasters/notesMaster1.xml" Id="Re39263894cba4d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e98790d38248e5" /><Relationship Type="http://schemas.openxmlformats.org/officeDocument/2006/relationships/notesMaster" Target="/ppt/notesMasters/notesMaster1.xml" Id="R08f94269fbe24e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6151e58ca24215" /><Relationship Type="http://schemas.openxmlformats.org/officeDocument/2006/relationships/notesMaster" Target="/ppt/notesMasters/notesMaster1.xml" Id="R730d36413db54b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2bb22ff53446c7" /><Relationship Type="http://schemas.openxmlformats.org/officeDocument/2006/relationships/notesMaster" Target="/ppt/notesMasters/notesMaster1.xml" Id="R31f6726e750846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8313c0e4ef4861" /><Relationship Type="http://schemas.openxmlformats.org/officeDocument/2006/relationships/notesMaster" Target="/ppt/notesMasters/notesMaster1.xml" Id="Rd85d9ca4a8e942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a89bd0980964588" /><Relationship Type="http://schemas.openxmlformats.org/officeDocument/2006/relationships/notesMaster" Target="/ppt/notesMasters/notesMaster1.xml" Id="R4c0d76bd902c43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c34b471d6e4568" /><Relationship Type="http://schemas.openxmlformats.org/officeDocument/2006/relationships/notesMaster" Target="/ppt/notesMasters/notesMaster1.xml" Id="R066214bb703841e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502eb2a44a748ab" /><Relationship Type="http://schemas.openxmlformats.org/officeDocument/2006/relationships/notesMaster" Target="/ppt/notesMasters/notesMaster1.xml" Id="Ra8045652c0e6438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2296d1908504212" /><Relationship Type="http://schemas.openxmlformats.org/officeDocument/2006/relationships/notesMaster" Target="/ppt/notesMasters/notesMaster1.xml" Id="Rdc94f263c43b4a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554b9a06aa34abd" /><Relationship Type="http://schemas.openxmlformats.org/officeDocument/2006/relationships/notesMaster" Target="/ppt/notesMasters/notesMaster1.xml" Id="R2197bf09e4e44d2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230c7c916d7446f" /><Relationship Type="http://schemas.openxmlformats.org/officeDocument/2006/relationships/notesMaster" Target="/ppt/notesMasters/notesMaster1.xml" Id="R5ea0ca9c06e9480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7e1210e34064c69" /><Relationship Type="http://schemas.openxmlformats.org/officeDocument/2006/relationships/notesMaster" Target="/ppt/notesMasters/notesMaster1.xml" Id="Rfde1f282fa7140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7a6c443995143b2" /><Relationship Type="http://schemas.openxmlformats.org/officeDocument/2006/relationships/notesMaster" Target="/ppt/notesMasters/notesMaster1.xml" Id="Rb35b76a42c56429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aa68bae897d4c48" /><Relationship Type="http://schemas.openxmlformats.org/officeDocument/2006/relationships/notesMaster" Target="/ppt/notesMasters/notesMaster1.xml" Id="R96d02ac06b3f486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b00e26860644c59" /><Relationship Type="http://schemas.openxmlformats.org/officeDocument/2006/relationships/notesMaster" Target="/ppt/notesMasters/notesMaster1.xml" Id="R4546e24769614a6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dd9c159c6f04b16" /><Relationship Type="http://schemas.openxmlformats.org/officeDocument/2006/relationships/notesMaster" Target="/ppt/notesMasters/notesMaster1.xml" Id="Rb4936f69ec2049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eb33b54974d4ed5" /><Relationship Type="http://schemas.openxmlformats.org/officeDocument/2006/relationships/notesMaster" Target="/ppt/notesMasters/notesMaster1.xml" Id="R21794b07e67e4ab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8f95d27315c44e9" /><Relationship Type="http://schemas.openxmlformats.org/officeDocument/2006/relationships/notesMaster" Target="/ppt/notesMasters/notesMaster1.xml" Id="R955a62d7cd46458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a7fb87d68fc4335" /><Relationship Type="http://schemas.openxmlformats.org/officeDocument/2006/relationships/notesMaster" Target="/ppt/notesMasters/notesMaster1.xml" Id="R3f250727f1fa4a4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2523334b86e4ef9" /><Relationship Type="http://schemas.openxmlformats.org/officeDocument/2006/relationships/notesMaster" Target="/ppt/notesMasters/notesMaster1.xml" Id="R59866610c6d84cf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62ae54c81114fab" /><Relationship Type="http://schemas.openxmlformats.org/officeDocument/2006/relationships/notesMaster" Target="/ppt/notesMasters/notesMaster1.xml" Id="Rd3db6c0de34f485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7fb987574ae4123" /><Relationship Type="http://schemas.openxmlformats.org/officeDocument/2006/relationships/notesMaster" Target="/ppt/notesMasters/notesMaster1.xml" Id="Rdddf6d82813e474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a6205cb01fc400d" /><Relationship Type="http://schemas.openxmlformats.org/officeDocument/2006/relationships/notesMaster" Target="/ppt/notesMasters/notesMaster1.xml" Id="Rdfe2f387dc0c4ee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142b37fdd464269" /><Relationship Type="http://schemas.openxmlformats.org/officeDocument/2006/relationships/notesMaster" Target="/ppt/notesMasters/notesMaster1.xml" Id="Rc112b40f675040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b30f6bf16dd444e" /><Relationship Type="http://schemas.openxmlformats.org/officeDocument/2006/relationships/notesMaster" Target="/ppt/notesMasters/notesMaster1.xml" Id="R355c847c6f5647e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45671d9633a4199" /><Relationship Type="http://schemas.openxmlformats.org/officeDocument/2006/relationships/notesMaster" Target="/ppt/notesMasters/notesMaster1.xml" Id="R4c0a9da86ee64cc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5004f314af84f37" /><Relationship Type="http://schemas.openxmlformats.org/officeDocument/2006/relationships/notesMaster" Target="/ppt/notesMasters/notesMaster1.xml" Id="R6e6e78d1294b4c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c37544f5e54e6b" /><Relationship Type="http://schemas.openxmlformats.org/officeDocument/2006/relationships/image" Target="/ppt/media/image.png" Id="R124974a33214434c" /><Relationship Type="http://schemas.openxmlformats.org/officeDocument/2006/relationships/image" Target="/ppt/media/image2.png" Id="R5d59b73c9324418e" /><Relationship Type="http://schemas.openxmlformats.org/officeDocument/2006/relationships/image" Target="/ppt/media/image.jpeg" Id="R4227940f972d41a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9708621153412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24974a33214434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d59b73c9324418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27940f972d41a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39f124f1b141ca" /><Relationship Type="http://schemas.openxmlformats.org/officeDocument/2006/relationships/slideLayout" Target="/ppt/slideLayouts/slideLayout1.xml" Id="Rc7bdc8354de44039" /><Relationship Type="http://schemas.openxmlformats.org/officeDocument/2006/relationships/slideLayout" Target="/ppt/slideLayouts/slideLayout2.xml" Id="R49e8eaf003d5492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bdc8354de44039"/>
    <p:sldLayoutId xmlns:r="http://schemas.openxmlformats.org/officeDocument/2006/relationships" id="2147483650" r:id="R49e8eaf003d5492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6093cde67e4409" /><Relationship Type="http://schemas.openxmlformats.org/officeDocument/2006/relationships/notesSlide" Target="/ppt/notesSlides/notesSlide1.xml" Id="R5a605ab2749143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147e76333341d5" /><Relationship Type="http://schemas.openxmlformats.org/officeDocument/2006/relationships/notesSlide" Target="/ppt/notesSlides/notesSlide2.xml" Id="R157e6b5530944c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d4e17523064210" /><Relationship Type="http://schemas.openxmlformats.org/officeDocument/2006/relationships/notesSlide" Target="/ppt/notesSlides/notesSlide3.xml" Id="R2a88f351e5b44b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afe9c865804d74" /><Relationship Type="http://schemas.openxmlformats.org/officeDocument/2006/relationships/notesSlide" Target="/ppt/notesSlides/notesSlide4.xml" Id="R8e1de10aa4aa42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8df4760670435a" /><Relationship Type="http://schemas.openxmlformats.org/officeDocument/2006/relationships/notesSlide" Target="/ppt/notesSlides/notesSlide5.xml" Id="Rb6dd5da41ad94d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0e89586e7c4bfd" /><Relationship Type="http://schemas.openxmlformats.org/officeDocument/2006/relationships/notesSlide" Target="/ppt/notesSlides/notesSlide6.xml" Id="Rd5da91ee0ad84f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9a4a0e23d64f56" /><Relationship Type="http://schemas.openxmlformats.org/officeDocument/2006/relationships/notesSlide" Target="/ppt/notesSlides/notesSlide7.xml" Id="R8ccb9c43f06f43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ba6963f6b44a5e" /><Relationship Type="http://schemas.openxmlformats.org/officeDocument/2006/relationships/notesSlide" Target="/ppt/notesSlides/notesSlide8.xml" Id="Rb1da53a519cc40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2e94a592ea4124" /><Relationship Type="http://schemas.openxmlformats.org/officeDocument/2006/relationships/notesSlide" Target="/ppt/notesSlides/notesSlide9.xml" Id="Rcce637a917be43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1960fdbdcf4864" /><Relationship Type="http://schemas.openxmlformats.org/officeDocument/2006/relationships/notesSlide" Target="/ppt/notesSlides/notesSlide10.xml" Id="Rab71c1fb695846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6fec80be814a32" /><Relationship Type="http://schemas.openxmlformats.org/officeDocument/2006/relationships/notesSlide" Target="/ppt/notesSlides/notesSlide11.xml" Id="Rd7c545fb2b4847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3d50bf8138459e" /><Relationship Type="http://schemas.openxmlformats.org/officeDocument/2006/relationships/notesSlide" Target="/ppt/notesSlides/notesSlide12.xml" Id="Re12c415ad9084e8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b89dfa82bb4b0c" /><Relationship Type="http://schemas.openxmlformats.org/officeDocument/2006/relationships/notesSlide" Target="/ppt/notesSlides/notesSlide13.xml" Id="Rd0a0c34c9ec04c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deff151b10454b" /><Relationship Type="http://schemas.openxmlformats.org/officeDocument/2006/relationships/notesSlide" Target="/ppt/notesSlides/notesSlide14.xml" Id="R6292e5ff1dd14d3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d52988578b4c4e" /><Relationship Type="http://schemas.openxmlformats.org/officeDocument/2006/relationships/notesSlide" Target="/ppt/notesSlides/notesSlide15.xml" Id="Re18f4ae7abca4f4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d5abc8f3ba478a" /><Relationship Type="http://schemas.openxmlformats.org/officeDocument/2006/relationships/notesSlide" Target="/ppt/notesSlides/notesSlide16.xml" Id="R45467c767adf47e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3ba067c66a49fd" /><Relationship Type="http://schemas.openxmlformats.org/officeDocument/2006/relationships/notesSlide" Target="/ppt/notesSlides/notesSlide17.xml" Id="Rbe4e8e9ee9bc436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5e62e8c6fb4526" /><Relationship Type="http://schemas.openxmlformats.org/officeDocument/2006/relationships/notesSlide" Target="/ppt/notesSlides/notesSlide18.xml" Id="R9c6d6fb7609a4b5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49aab33dad4159" /><Relationship Type="http://schemas.openxmlformats.org/officeDocument/2006/relationships/notesSlide" Target="/ppt/notesSlides/notesSlide19.xml" Id="R3e17d7da2e89420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97731151784c73" /><Relationship Type="http://schemas.openxmlformats.org/officeDocument/2006/relationships/notesSlide" Target="/ppt/notesSlides/notesSlide20.xml" Id="R0c5e4985005f481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5a2eaf5bd1475f" /><Relationship Type="http://schemas.openxmlformats.org/officeDocument/2006/relationships/notesSlide" Target="/ppt/notesSlides/notesSlide21.xml" Id="R169ff69f0a2d4a7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8415c76bd24823" /><Relationship Type="http://schemas.openxmlformats.org/officeDocument/2006/relationships/notesSlide" Target="/ppt/notesSlides/notesSlide22.xml" Id="R49ee8c1210fa405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6301390c4e4b11" /><Relationship Type="http://schemas.openxmlformats.org/officeDocument/2006/relationships/notesSlide" Target="/ppt/notesSlides/notesSlide23.xml" Id="R98a03c91dc784e9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d4cf91a7b44fb4" /><Relationship Type="http://schemas.openxmlformats.org/officeDocument/2006/relationships/notesSlide" Target="/ppt/notesSlides/notesSlide24.xml" Id="Rd45d1b957268463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041648f6fe48c1" /><Relationship Type="http://schemas.openxmlformats.org/officeDocument/2006/relationships/notesSlide" Target="/ppt/notesSlides/notesSlide25.xml" Id="Rac82da036f9c491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af54b58ba740f0" /><Relationship Type="http://schemas.openxmlformats.org/officeDocument/2006/relationships/notesSlide" Target="/ppt/notesSlides/notesSlide26.xml" Id="R5a6c777875c046f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dcb763fa72424d" /><Relationship Type="http://schemas.openxmlformats.org/officeDocument/2006/relationships/notesSlide" Target="/ppt/notesSlides/notesSlide27.xml" Id="R8e3e66c97d8f49e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491a40ff194873" /><Relationship Type="http://schemas.openxmlformats.org/officeDocument/2006/relationships/notesSlide" Target="/ppt/notesSlides/notesSlide28.xml" Id="R5b3ee666180d499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e1f251c1a042ed" /><Relationship Type="http://schemas.openxmlformats.org/officeDocument/2006/relationships/notesSlide" Target="/ppt/notesSlides/notesSlide29.xml" Id="Ra7ffee971bea406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6584ec51b24370" /><Relationship Type="http://schemas.openxmlformats.org/officeDocument/2006/relationships/notesSlide" Target="/ppt/notesSlides/notesSlide30.xml" Id="R2fe5b9d81ae5418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02a7a8688f4339" /><Relationship Type="http://schemas.openxmlformats.org/officeDocument/2006/relationships/notesSlide" Target="/ppt/notesSlides/notesSlide31.xml" Id="R62ad9a1e87a4464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378f4073f54b2c" /><Relationship Type="http://schemas.openxmlformats.org/officeDocument/2006/relationships/notesSlide" Target="/ppt/notesSlides/notesSlide32.xml" Id="R23949422f29649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  |  Romans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這樣說來，猶太人有甚麼長處？割禮有甚麼益處呢？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advantage then hath the Jew? or what profit is there of circumcision?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  |  Romans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凡事大有好處：第一是神的聖言交託他們。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Much every way: chiefly, because that unto them were committed the oracles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3:3  |  Romans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即便有不信的，這有何妨呢？難道他們的不信就廢掉神的信嗎？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what if some did not believe? shall their unbelief make the faith of God without effect?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3:4  |  Romans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斷乎不能！不如說，神是真實的，人都是虛謊的。如[經上]所記： 你責備人的時候，顯為公義； 被人議論的時候，可以得勝。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forbid: yea, let God be true, but every man a liar; as it is written, That thou mightest be justified in thy sayings, and mightest overcome when thou art judged.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3:5  |  Romans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我且照着人的常話說，我們的不義若顯出神的義來，我們可以怎麼說呢？神降怒，是他不義嗎？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our unrighteousness commend the righteousness of God, what shall we say? Is God unrighteous who taketh vengeance? (I speak as a man)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3:6  |  Romans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斷乎不是！若是這樣，神怎能審判世界呢？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forbid: for then how shall God judge the world?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3:7  |  Romans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若神的真實，因我的虛謊越發顯出他的榮耀，為甚麼我還受審判，好像罪人呢？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 truth of God hath more abounded through my lie unto his glory; why yet am I also judged as a sinner?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3:8  |  Romans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為甚麼不說，我們可以作惡以成善呢？這是毀謗我們的人說我們有這話。這等人定罪是該當的。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not rather, (as we be slanderously reported, and as some affirm that we say,) Let us do evil, that good may come? whose damnation is just.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3:9  |  Romans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這卻怎麼樣呢？我們比他們強嗎？決不是的！因我們已經證明：猶太人和希臘人都在罪惡之下。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then? are we better than they? No, in no wise: for we have before proved both Jews and Gentiles, that they are all under sin;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3:10  |  Romans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就如[經上]所記： 沒有義人，連一個也沒有。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it is written, There is none righteous, no, not one: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3:11  |  Romans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沒有明白的； 沒有尋求神的；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none that understandeth, there is none that seeketh after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3:12  |  Romans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都是偏離正路， 一同變為無用。 沒有行善的，連一個也沒有。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all gone out of the way, they are together become unprofitable; there is none that doeth good, no, not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3:13  |  Romans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他們的喉嚨是敞開的墳墓； 他們用舌頭弄詭詐， 嘴唇裏有虺蛇的毒氣，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throat is an open sepulchre; with their tongues they have used deceit; the poison of asps is under their lips: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3:14  |  Romans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滿口是咒罵苦毒。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mouth is full of cursing and bitterness: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3:15  |  Romans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殺人流血， 他們的腳飛跑，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feet are swift to shed blood: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3:16  |  Romans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所經過的路便行殘害暴虐的事。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Destruction and misery are in their ways: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3:17  |  Romans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平安的路，他們未曾知道；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way of peace have they not known: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3:18  |  Romans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他們眼中不怕神。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fear of God before their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3:19  |  Romans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我們曉得律法上的話都是對律法以下之人說的，好塞住各人的口，叫普世的人都伏在神審判之下。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we know that what things soever the law saith, it saith to them who are under the law: that every mouth may be stopped, and all the world may become guilty before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3:20  |  Romans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所以凡有血氣的，沒有一個因行律法能在神面前稱義，因為律法本是叫人知罪。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by the deeds of the law there shall no flesh be justified in his sight: for by the law is the knowledge of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3:21  |  Romans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但如今，神的義在律法以外已經顯明出來，有律法和先知為證：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the righteousness of God without the law is manifested, being witnessed by the law and the prophets;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3:22  |  Romans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就是神的義，因信耶穌基督加給一切相信的人，並沒有分別。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the righteousness of God which is by faith of Jesus Christ unto all and upon all them that believe: for there is no difference: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3:23  |  Romans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因為世人都犯了罪，虧缺了神的榮耀；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have sinned, and come short of the glory of God;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3:24  |  Romans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如今卻蒙神的恩典，因基督耶穌的救贖，就白白地稱義。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Being justified freely by his grace through the redemption that is in Christ Jesus: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3:25  |  Romans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神設立耶穌作挽回祭，是憑着耶穌的血，藉着人的信，要顯明神的義；因為他用忍耐的心寬容人先時所犯的罪，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God hath set forth to be a propitiation through faith in his blood, to declare his righteousness for the remission of sins that are past, through the forbearance of God;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3:26  |  Romans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好在今時顯明他的義，使人知道他自己為義，也稱信耶穌的人為義。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declare, I say, at this time his righteousness: that he might be just, and the justifier of him which believeth in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3:27  |  Romans 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既是這樣，哪裏能誇口呢？沒有可誇的了。用何法沒有的呢？是用立功之法嗎？不是，乃用信[主]之法。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is boasting then? It is excluded. By what law? of works? Nay: but by the law of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3:28  |  Romans 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所以我們看定了：人稱義是因着信，不在乎遵行律法。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we conclude that a man is justified by faith without the deeds of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3:29  |  Romans 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難道神只作猶太人的神嗎？不也是作外邦人的神嗎？是的，也作外邦人的神。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he the God of the Jews only? is he not also of the Gentiles? Yes, of the Gentiles also: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3:30  |  Romans 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神既是一位，他就要因信稱那受割禮的為義，也要因信稱那未受割禮的為義。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it is one God, which shall justify the circumcision by faith, and uncircumcision through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3:31  |  Romans 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這樣，我們因信廢了律法嗎？斷乎不是！更是堅固律法。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we then make void the law through faith? God forbid: yea, we establish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2026-08-30T07:09:36.6480000Z</dcterms:created>
  <dcterms:modified xsi:type="dcterms:W3CDTF">2026-08-30T07:09:36.6490000Z</dcterms:modified>
</coreProperties>
</file>