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a503d89653f4ea2" /><Relationship Type="http://schemas.openxmlformats.org/officeDocument/2006/relationships/extended-properties" Target="/docProps/app.xml" Id="R57a561b587e94f0c" /><Relationship Type="http://schemas.openxmlformats.org/officeDocument/2006/relationships/officeDocument" Target="/ppt/presentation.xml" Id="Rc4f4f5ba36f049b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18775f36cdb46de"/>
  </p:sldMasterIdLst>
  <p:notesMasterIdLst>
    <p:notesMasterId xmlns:r="http://schemas.openxmlformats.org/officeDocument/2006/relationships" r:id="R2f75e8a408034e5e"/>
  </p:notesMasterIdLst>
  <p:sldIdLst>
    <p:sldId xmlns:r="http://schemas.openxmlformats.org/officeDocument/2006/relationships" id="256" r:id="R2007f4f1d8c04259"/>
    <p:sldId xmlns:r="http://schemas.openxmlformats.org/officeDocument/2006/relationships" id="257" r:id="Rea82a6dc00114b68"/>
    <p:sldId xmlns:r="http://schemas.openxmlformats.org/officeDocument/2006/relationships" id="258" r:id="Rfce4e8917a75430e"/>
    <p:sldId xmlns:r="http://schemas.openxmlformats.org/officeDocument/2006/relationships" id="259" r:id="R369d95799c37489a"/>
    <p:sldId xmlns:r="http://schemas.openxmlformats.org/officeDocument/2006/relationships" id="260" r:id="R9af0c36730774cd2"/>
    <p:sldId xmlns:r="http://schemas.openxmlformats.org/officeDocument/2006/relationships" id="261" r:id="Rdda429385baa4fff"/>
    <p:sldId xmlns:r="http://schemas.openxmlformats.org/officeDocument/2006/relationships" id="262" r:id="Rf0bc1812b07d4748"/>
    <p:sldId xmlns:r="http://schemas.openxmlformats.org/officeDocument/2006/relationships" id="263" r:id="R5986d5253c67489a"/>
    <p:sldId xmlns:r="http://schemas.openxmlformats.org/officeDocument/2006/relationships" id="264" r:id="Rac2ddf7e763c411f"/>
    <p:sldId xmlns:r="http://schemas.openxmlformats.org/officeDocument/2006/relationships" id="265" r:id="R0239d527d6964977"/>
    <p:sldId xmlns:r="http://schemas.openxmlformats.org/officeDocument/2006/relationships" id="266" r:id="R15697d7f5fc04882"/>
    <p:sldId xmlns:r="http://schemas.openxmlformats.org/officeDocument/2006/relationships" id="267" r:id="R6b3675d23c644b55"/>
    <p:sldId xmlns:r="http://schemas.openxmlformats.org/officeDocument/2006/relationships" id="268" r:id="R8a8610b347e84b40"/>
    <p:sldId xmlns:r="http://schemas.openxmlformats.org/officeDocument/2006/relationships" id="269" r:id="Rbcd3754a58f840eb"/>
    <p:sldId xmlns:r="http://schemas.openxmlformats.org/officeDocument/2006/relationships" id="270" r:id="R751901ef99154e53"/>
    <p:sldId xmlns:r="http://schemas.openxmlformats.org/officeDocument/2006/relationships" id="271" r:id="R5b3ca33df9b14727"/>
    <p:sldId xmlns:r="http://schemas.openxmlformats.org/officeDocument/2006/relationships" id="272" r:id="R76fe7292a01b44ad"/>
    <p:sldId xmlns:r="http://schemas.openxmlformats.org/officeDocument/2006/relationships" id="273" r:id="R70de1c839c8b4bc7"/>
    <p:sldId xmlns:r="http://schemas.openxmlformats.org/officeDocument/2006/relationships" id="274" r:id="R98efcf2a70d4456b"/>
    <p:sldId xmlns:r="http://schemas.openxmlformats.org/officeDocument/2006/relationships" id="275" r:id="R2991f3777c804d36"/>
    <p:sldId xmlns:r="http://schemas.openxmlformats.org/officeDocument/2006/relationships" id="276" r:id="Rd17b4fb139384867"/>
    <p:sldId xmlns:r="http://schemas.openxmlformats.org/officeDocument/2006/relationships" id="277" r:id="R2a1f6bde28104695"/>
    <p:sldId xmlns:r="http://schemas.openxmlformats.org/officeDocument/2006/relationships" id="278" r:id="R31cdeaf7661c419f"/>
    <p:sldId xmlns:r="http://schemas.openxmlformats.org/officeDocument/2006/relationships" id="279" r:id="R0b0f4446ac48402f"/>
    <p:sldId xmlns:r="http://schemas.openxmlformats.org/officeDocument/2006/relationships" id="280" r:id="Rb3a4531dec8745e9"/>
    <p:sldId xmlns:r="http://schemas.openxmlformats.org/officeDocument/2006/relationships" id="281" r:id="Rc4248124aba34e0a"/>
    <p:sldId xmlns:r="http://schemas.openxmlformats.org/officeDocument/2006/relationships" id="282" r:id="R4b188cd937bf4f1f"/>
    <p:sldId xmlns:r="http://schemas.openxmlformats.org/officeDocument/2006/relationships" id="283" r:id="R5c94997365c64d55"/>
    <p:sldId xmlns:r="http://schemas.openxmlformats.org/officeDocument/2006/relationships" id="284" r:id="R566fbfe6ce8041c1"/>
    <p:sldId xmlns:r="http://schemas.openxmlformats.org/officeDocument/2006/relationships" id="285" r:id="R0542d9dc475047d1"/>
    <p:sldId xmlns:r="http://schemas.openxmlformats.org/officeDocument/2006/relationships" id="286" r:id="R8a22ccef134b4d49"/>
    <p:sldId xmlns:r="http://schemas.openxmlformats.org/officeDocument/2006/relationships" id="287" r:id="R6a42913736f24c74"/>
    <p:sldId xmlns:r="http://schemas.openxmlformats.org/officeDocument/2006/relationships" id="288" r:id="R10d92781ae0841f4"/>
    <p:sldId xmlns:r="http://schemas.openxmlformats.org/officeDocument/2006/relationships" id="289" r:id="R14c44a8d85784e8a"/>
    <p:sldId xmlns:r="http://schemas.openxmlformats.org/officeDocument/2006/relationships" id="290" r:id="Rc2a091200ffd4cb6"/>
    <p:sldId xmlns:r="http://schemas.openxmlformats.org/officeDocument/2006/relationships" id="291" r:id="R5cfe9abcb7484ab2"/>
    <p:sldId xmlns:r="http://schemas.openxmlformats.org/officeDocument/2006/relationships" id="292" r:id="R62cef3494d0d4493"/>
    <p:sldId xmlns:r="http://schemas.openxmlformats.org/officeDocument/2006/relationships" id="293" r:id="Rb449ca3c19cf4a2d"/>
    <p:sldId xmlns:r="http://schemas.openxmlformats.org/officeDocument/2006/relationships" id="294" r:id="R9dd1f9c27ff94197"/>
    <p:sldId xmlns:r="http://schemas.openxmlformats.org/officeDocument/2006/relationships" id="295" r:id="R6c339cb15831401b"/>
    <p:sldId xmlns:r="http://schemas.openxmlformats.org/officeDocument/2006/relationships" id="296" r:id="Red8315cf80354eb9"/>
    <p:sldId xmlns:r="http://schemas.openxmlformats.org/officeDocument/2006/relationships" id="297" r:id="Raac6183176c845e8"/>
    <p:sldId xmlns:r="http://schemas.openxmlformats.org/officeDocument/2006/relationships" id="298" r:id="R67012133c3dc46f9"/>
    <p:sldId xmlns:r="http://schemas.openxmlformats.org/officeDocument/2006/relationships" id="299" r:id="R7d04252360134ee5"/>
    <p:sldId xmlns:r="http://schemas.openxmlformats.org/officeDocument/2006/relationships" id="300" r:id="Rebe6a4130ce248c0"/>
    <p:sldId xmlns:r="http://schemas.openxmlformats.org/officeDocument/2006/relationships" id="301" r:id="Rbe95aec10ec34445"/>
    <p:sldId xmlns:r="http://schemas.openxmlformats.org/officeDocument/2006/relationships" id="302" r:id="Rf611a957eb924fde"/>
    <p:sldId xmlns:r="http://schemas.openxmlformats.org/officeDocument/2006/relationships" id="303" r:id="R0fe78133b409409d"/>
    <p:sldId xmlns:r="http://schemas.openxmlformats.org/officeDocument/2006/relationships" id="304" r:id="R1f60aa7b27f046f4"/>
    <p:sldId xmlns:r="http://schemas.openxmlformats.org/officeDocument/2006/relationships" id="305" r:id="R0b53cf7a0123484a"/>
    <p:sldId xmlns:r="http://schemas.openxmlformats.org/officeDocument/2006/relationships" id="306" r:id="R45a632c9267b4c5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7dcd976ca7d40b4" /><Relationship Type="http://schemas.openxmlformats.org/officeDocument/2006/relationships/slideMaster" Target="/ppt/slideMasters/slideMaster1.xml" Id="R118775f36cdb46de" /><Relationship Type="http://schemas.openxmlformats.org/officeDocument/2006/relationships/notesMaster" Target="/ppt/notesMasters/notesMaster1.xml" Id="R2f75e8a408034e5e" /><Relationship Type="http://schemas.openxmlformats.org/officeDocument/2006/relationships/presProps" Target="/ppt/presProps.xml" Id="Rbe9bda49517e449a" /><Relationship Type="http://schemas.openxmlformats.org/officeDocument/2006/relationships/tableStyles" Target="/ppt/tableStyles.xml" Id="Ra8b67151ee9a4ea3" /><Relationship Type="http://schemas.openxmlformats.org/officeDocument/2006/relationships/slide" Target="/ppt/slides/slide1.xml" Id="R2007f4f1d8c04259" /><Relationship Type="http://schemas.openxmlformats.org/officeDocument/2006/relationships/slide" Target="/ppt/slides/slide2.xml" Id="Rea82a6dc00114b68" /><Relationship Type="http://schemas.openxmlformats.org/officeDocument/2006/relationships/slide" Target="/ppt/slides/slide3.xml" Id="Rfce4e8917a75430e" /><Relationship Type="http://schemas.openxmlformats.org/officeDocument/2006/relationships/slide" Target="/ppt/slides/slide4.xml" Id="R369d95799c37489a" /><Relationship Type="http://schemas.openxmlformats.org/officeDocument/2006/relationships/slide" Target="/ppt/slides/slide5.xml" Id="R9af0c36730774cd2" /><Relationship Type="http://schemas.openxmlformats.org/officeDocument/2006/relationships/slide" Target="/ppt/slides/slide6.xml" Id="Rdda429385baa4fff" /><Relationship Type="http://schemas.openxmlformats.org/officeDocument/2006/relationships/slide" Target="/ppt/slides/slide7.xml" Id="Rf0bc1812b07d4748" /><Relationship Type="http://schemas.openxmlformats.org/officeDocument/2006/relationships/slide" Target="/ppt/slides/slide8.xml" Id="R5986d5253c67489a" /><Relationship Type="http://schemas.openxmlformats.org/officeDocument/2006/relationships/slide" Target="/ppt/slides/slide9.xml" Id="Rac2ddf7e763c411f" /><Relationship Type="http://schemas.openxmlformats.org/officeDocument/2006/relationships/slide" Target="/ppt/slides/slide10.xml" Id="R0239d527d6964977" /><Relationship Type="http://schemas.openxmlformats.org/officeDocument/2006/relationships/slide" Target="/ppt/slides/slide11.xml" Id="R15697d7f5fc04882" /><Relationship Type="http://schemas.openxmlformats.org/officeDocument/2006/relationships/slide" Target="/ppt/slides/slide12.xml" Id="R6b3675d23c644b55" /><Relationship Type="http://schemas.openxmlformats.org/officeDocument/2006/relationships/slide" Target="/ppt/slides/slide13.xml" Id="R8a8610b347e84b40" /><Relationship Type="http://schemas.openxmlformats.org/officeDocument/2006/relationships/slide" Target="/ppt/slides/slide14.xml" Id="Rbcd3754a58f840eb" /><Relationship Type="http://schemas.openxmlformats.org/officeDocument/2006/relationships/slide" Target="/ppt/slides/slide15.xml" Id="R751901ef99154e53" /><Relationship Type="http://schemas.openxmlformats.org/officeDocument/2006/relationships/slide" Target="/ppt/slides/slide16.xml" Id="R5b3ca33df9b14727" /><Relationship Type="http://schemas.openxmlformats.org/officeDocument/2006/relationships/slide" Target="/ppt/slides/slide17.xml" Id="R76fe7292a01b44ad" /><Relationship Type="http://schemas.openxmlformats.org/officeDocument/2006/relationships/slide" Target="/ppt/slides/slide18.xml" Id="R70de1c839c8b4bc7" /><Relationship Type="http://schemas.openxmlformats.org/officeDocument/2006/relationships/slide" Target="/ppt/slides/slide19.xml" Id="R98efcf2a70d4456b" /><Relationship Type="http://schemas.openxmlformats.org/officeDocument/2006/relationships/slide" Target="/ppt/slides/slide20.xml" Id="R2991f3777c804d36" /><Relationship Type="http://schemas.openxmlformats.org/officeDocument/2006/relationships/slide" Target="/ppt/slides/slide21.xml" Id="Rd17b4fb139384867" /><Relationship Type="http://schemas.openxmlformats.org/officeDocument/2006/relationships/slide" Target="/ppt/slides/slide22.xml" Id="R2a1f6bde28104695" /><Relationship Type="http://schemas.openxmlformats.org/officeDocument/2006/relationships/slide" Target="/ppt/slides/slide23.xml" Id="R31cdeaf7661c419f" /><Relationship Type="http://schemas.openxmlformats.org/officeDocument/2006/relationships/slide" Target="/ppt/slides/slide24.xml" Id="R0b0f4446ac48402f" /><Relationship Type="http://schemas.openxmlformats.org/officeDocument/2006/relationships/slide" Target="/ppt/slides/slide25.xml" Id="Rb3a4531dec8745e9" /><Relationship Type="http://schemas.openxmlformats.org/officeDocument/2006/relationships/slide" Target="/ppt/slides/slide26.xml" Id="Rc4248124aba34e0a" /><Relationship Type="http://schemas.openxmlformats.org/officeDocument/2006/relationships/slide" Target="/ppt/slides/slide27.xml" Id="R4b188cd937bf4f1f" /><Relationship Type="http://schemas.openxmlformats.org/officeDocument/2006/relationships/slide" Target="/ppt/slides/slide28.xml" Id="R5c94997365c64d55" /><Relationship Type="http://schemas.openxmlformats.org/officeDocument/2006/relationships/slide" Target="/ppt/slides/slide29.xml" Id="R566fbfe6ce8041c1" /><Relationship Type="http://schemas.openxmlformats.org/officeDocument/2006/relationships/slide" Target="/ppt/slides/slide30.xml" Id="R0542d9dc475047d1" /><Relationship Type="http://schemas.openxmlformats.org/officeDocument/2006/relationships/slide" Target="/ppt/slides/slide31.xml" Id="R8a22ccef134b4d49" /><Relationship Type="http://schemas.openxmlformats.org/officeDocument/2006/relationships/slide" Target="/ppt/slides/slide32.xml" Id="R6a42913736f24c74" /><Relationship Type="http://schemas.openxmlformats.org/officeDocument/2006/relationships/slide" Target="/ppt/slides/slide33.xml" Id="R10d92781ae0841f4" /><Relationship Type="http://schemas.openxmlformats.org/officeDocument/2006/relationships/slide" Target="/ppt/slides/slide34.xml" Id="R14c44a8d85784e8a" /><Relationship Type="http://schemas.openxmlformats.org/officeDocument/2006/relationships/slide" Target="/ppt/slides/slide35.xml" Id="Rc2a091200ffd4cb6" /><Relationship Type="http://schemas.openxmlformats.org/officeDocument/2006/relationships/slide" Target="/ppt/slides/slide36.xml" Id="R5cfe9abcb7484ab2" /><Relationship Type="http://schemas.openxmlformats.org/officeDocument/2006/relationships/slide" Target="/ppt/slides/slide37.xml" Id="R62cef3494d0d4493" /><Relationship Type="http://schemas.openxmlformats.org/officeDocument/2006/relationships/slide" Target="/ppt/slides/slide38.xml" Id="Rb449ca3c19cf4a2d" /><Relationship Type="http://schemas.openxmlformats.org/officeDocument/2006/relationships/slide" Target="/ppt/slides/slide39.xml" Id="R9dd1f9c27ff94197" /><Relationship Type="http://schemas.openxmlformats.org/officeDocument/2006/relationships/slide" Target="/ppt/slides/slide40.xml" Id="R6c339cb15831401b" /><Relationship Type="http://schemas.openxmlformats.org/officeDocument/2006/relationships/slide" Target="/ppt/slides/slide41.xml" Id="Red8315cf80354eb9" /><Relationship Type="http://schemas.openxmlformats.org/officeDocument/2006/relationships/slide" Target="/ppt/slides/slide42.xml" Id="Raac6183176c845e8" /><Relationship Type="http://schemas.openxmlformats.org/officeDocument/2006/relationships/slide" Target="/ppt/slides/slide43.xml" Id="R67012133c3dc46f9" /><Relationship Type="http://schemas.openxmlformats.org/officeDocument/2006/relationships/slide" Target="/ppt/slides/slide44.xml" Id="R7d04252360134ee5" /><Relationship Type="http://schemas.openxmlformats.org/officeDocument/2006/relationships/slide" Target="/ppt/slides/slide45.xml" Id="Rebe6a4130ce248c0" /><Relationship Type="http://schemas.openxmlformats.org/officeDocument/2006/relationships/slide" Target="/ppt/slides/slide46.xml" Id="Rbe95aec10ec34445" /><Relationship Type="http://schemas.openxmlformats.org/officeDocument/2006/relationships/slide" Target="/ppt/slides/slide47.xml" Id="Rf611a957eb924fde" /><Relationship Type="http://schemas.openxmlformats.org/officeDocument/2006/relationships/slide" Target="/ppt/slides/slide48.xml" Id="R0fe78133b409409d" /><Relationship Type="http://schemas.openxmlformats.org/officeDocument/2006/relationships/slide" Target="/ppt/slides/slide49.xml" Id="R1f60aa7b27f046f4" /><Relationship Type="http://schemas.openxmlformats.org/officeDocument/2006/relationships/slide" Target="/ppt/slides/slide50.xml" Id="R0b53cf7a0123484a" /><Relationship Type="http://schemas.openxmlformats.org/officeDocument/2006/relationships/slide" Target="/ppt/slides/slide51.xml" Id="R45a632c9267b4c5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b7d12cb2e2042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5b17ccbbc9d487d" /><Relationship Type="http://schemas.openxmlformats.org/officeDocument/2006/relationships/notesMaster" Target="/ppt/notesMasters/notesMaster1.xml" Id="R971a564e63664d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5472f9e3c5948a2" /><Relationship Type="http://schemas.openxmlformats.org/officeDocument/2006/relationships/notesMaster" Target="/ppt/notesMasters/notesMaster1.xml" Id="R0eedc926b9a64ad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e9229a2de4b4937" /><Relationship Type="http://schemas.openxmlformats.org/officeDocument/2006/relationships/notesMaster" Target="/ppt/notesMasters/notesMaster1.xml" Id="R103f4b05e44946a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9fad0bf3a5481f" /><Relationship Type="http://schemas.openxmlformats.org/officeDocument/2006/relationships/notesMaster" Target="/ppt/notesMasters/notesMaster1.xml" Id="R4d6ffcbc542f40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bc17158bf3444db" /><Relationship Type="http://schemas.openxmlformats.org/officeDocument/2006/relationships/notesMaster" Target="/ppt/notesMasters/notesMaster1.xml" Id="Rf80b8e3128744c2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b822b8eb7194079" /><Relationship Type="http://schemas.openxmlformats.org/officeDocument/2006/relationships/notesMaster" Target="/ppt/notesMasters/notesMaster1.xml" Id="Ra6532251cb1949e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668bd008e0e47ab" /><Relationship Type="http://schemas.openxmlformats.org/officeDocument/2006/relationships/notesMaster" Target="/ppt/notesMasters/notesMaster1.xml" Id="R36c079fc12854a0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c82267f79c24d6b" /><Relationship Type="http://schemas.openxmlformats.org/officeDocument/2006/relationships/notesMaster" Target="/ppt/notesMasters/notesMaster1.xml" Id="Rc627b27207534176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f251d9a42ed42d8" /><Relationship Type="http://schemas.openxmlformats.org/officeDocument/2006/relationships/notesMaster" Target="/ppt/notesMasters/notesMaster1.xml" Id="R4e2e268673d44be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ecc124e5b614f9b" /><Relationship Type="http://schemas.openxmlformats.org/officeDocument/2006/relationships/notesMaster" Target="/ppt/notesMasters/notesMaster1.xml" Id="R9981ce53d710471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6065792ea6f4ec6" /><Relationship Type="http://schemas.openxmlformats.org/officeDocument/2006/relationships/notesMaster" Target="/ppt/notesMasters/notesMaster1.xml" Id="Rfdc58d0925ad4b3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09256a03cee40ae" /><Relationship Type="http://schemas.openxmlformats.org/officeDocument/2006/relationships/notesMaster" Target="/ppt/notesMasters/notesMaster1.xml" Id="Rc6c162794c50484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f2ee127113cc4f03" /><Relationship Type="http://schemas.openxmlformats.org/officeDocument/2006/relationships/notesMaster" Target="/ppt/notesMasters/notesMaster1.xml" Id="Re17dd24426fd4c1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a20c8715c9524384" /><Relationship Type="http://schemas.openxmlformats.org/officeDocument/2006/relationships/notesMaster" Target="/ppt/notesMasters/notesMaster1.xml" Id="R7af33c9443b2469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2c13c4cf7234fe5" /><Relationship Type="http://schemas.openxmlformats.org/officeDocument/2006/relationships/notesMaster" Target="/ppt/notesMasters/notesMaster1.xml" Id="Rdd0f286b72d8439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a06af422e92e4944" /><Relationship Type="http://schemas.openxmlformats.org/officeDocument/2006/relationships/notesMaster" Target="/ppt/notesMasters/notesMaster1.xml" Id="Rd32467db324e45b2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54b1e7c40e74c0a" /><Relationship Type="http://schemas.openxmlformats.org/officeDocument/2006/relationships/notesMaster" Target="/ppt/notesMasters/notesMaster1.xml" Id="R99c77c9119c7426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2c0e87119023485e" /><Relationship Type="http://schemas.openxmlformats.org/officeDocument/2006/relationships/notesMaster" Target="/ppt/notesMasters/notesMaster1.xml" Id="R2a72a2f2312d4ce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4af509dcf134f9a" /><Relationship Type="http://schemas.openxmlformats.org/officeDocument/2006/relationships/notesMaster" Target="/ppt/notesMasters/notesMaster1.xml" Id="R93dc70c75875453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770c6f9db25a4655" /><Relationship Type="http://schemas.openxmlformats.org/officeDocument/2006/relationships/notesMaster" Target="/ppt/notesMasters/notesMaster1.xml" Id="R3f43537a05be453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6071d0ae2054040" /><Relationship Type="http://schemas.openxmlformats.org/officeDocument/2006/relationships/notesMaster" Target="/ppt/notesMasters/notesMaster1.xml" Id="Rac82787c4afa44c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b6b9bfeb7364d0d" /><Relationship Type="http://schemas.openxmlformats.org/officeDocument/2006/relationships/notesMaster" Target="/ppt/notesMasters/notesMaster1.xml" Id="Radfff6792929484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4d0b731a4fa4887" /><Relationship Type="http://schemas.openxmlformats.org/officeDocument/2006/relationships/notesMaster" Target="/ppt/notesMasters/notesMaster1.xml" Id="Rd741fb2023104f1e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19c3d3cfe084aa2" /><Relationship Type="http://schemas.openxmlformats.org/officeDocument/2006/relationships/notesMaster" Target="/ppt/notesMasters/notesMaster1.xml" Id="Rbf591d0c75434a1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1eedb4d3a59e470d" /><Relationship Type="http://schemas.openxmlformats.org/officeDocument/2006/relationships/notesMaster" Target="/ppt/notesMasters/notesMaster1.xml" Id="Rd4b9d30705924f0f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ced46a183fb4e77" /><Relationship Type="http://schemas.openxmlformats.org/officeDocument/2006/relationships/notesMaster" Target="/ppt/notesMasters/notesMaster1.xml" Id="Rf6cb549938764a2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3f5511ff0394f40" /><Relationship Type="http://schemas.openxmlformats.org/officeDocument/2006/relationships/notesMaster" Target="/ppt/notesMasters/notesMaster1.xml" Id="R6d3f802657ed442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1c7a8bef6704be2" /><Relationship Type="http://schemas.openxmlformats.org/officeDocument/2006/relationships/notesMaster" Target="/ppt/notesMasters/notesMaster1.xml" Id="Ra9ef510f142d4056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21d0d113f214f70" /><Relationship Type="http://schemas.openxmlformats.org/officeDocument/2006/relationships/notesMaster" Target="/ppt/notesMasters/notesMaster1.xml" Id="R9491246b55f64480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561155744504bb5" /><Relationship Type="http://schemas.openxmlformats.org/officeDocument/2006/relationships/notesMaster" Target="/ppt/notesMasters/notesMaster1.xml" Id="R20edb9fbb918458e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dc557c22e544d07" /><Relationship Type="http://schemas.openxmlformats.org/officeDocument/2006/relationships/notesMaster" Target="/ppt/notesMasters/notesMaster1.xml" Id="Rda5653715baa4e4a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4781be810a12461a" /><Relationship Type="http://schemas.openxmlformats.org/officeDocument/2006/relationships/notesMaster" Target="/ppt/notesMasters/notesMaster1.xml" Id="R1f60a20af5594983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23e044008e4842a0" /><Relationship Type="http://schemas.openxmlformats.org/officeDocument/2006/relationships/notesMaster" Target="/ppt/notesMasters/notesMaster1.xml" Id="Rd635eb92c52e41b1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4776da1b286e4f28" /><Relationship Type="http://schemas.openxmlformats.org/officeDocument/2006/relationships/notesMaster" Target="/ppt/notesMasters/notesMaster1.xml" Id="R4c5c6ccc045648b4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dc455bc3a2b14151" /><Relationship Type="http://schemas.openxmlformats.org/officeDocument/2006/relationships/notesMaster" Target="/ppt/notesMasters/notesMaster1.xml" Id="R9757e7a302a64932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7aa4384772ad49a5" /><Relationship Type="http://schemas.openxmlformats.org/officeDocument/2006/relationships/notesMaster" Target="/ppt/notesMasters/notesMaster1.xml" Id="R832e71a3ecd34c02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5e2c191b536b49b0" /><Relationship Type="http://schemas.openxmlformats.org/officeDocument/2006/relationships/notesMaster" Target="/ppt/notesMasters/notesMaster1.xml" Id="R2fff66a4bab04d35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887b40464f044bb5" /><Relationship Type="http://schemas.openxmlformats.org/officeDocument/2006/relationships/notesMaster" Target="/ppt/notesMasters/notesMaster1.xml" Id="R58b347b5396b41bd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94edddfd918c403e" /><Relationship Type="http://schemas.openxmlformats.org/officeDocument/2006/relationships/notesMaster" Target="/ppt/notesMasters/notesMaster1.xml" Id="R9056d2599e394840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a113d50bcfa24702" /><Relationship Type="http://schemas.openxmlformats.org/officeDocument/2006/relationships/notesMaster" Target="/ppt/notesMasters/notesMaster1.xml" Id="R3d71a8b09bc54ac0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1a56ac12617945dd" /><Relationship Type="http://schemas.openxmlformats.org/officeDocument/2006/relationships/notesMaster" Target="/ppt/notesMasters/notesMaster1.xml" Id="Rbb8160619d824d45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1143502b189a478d" /><Relationship Type="http://schemas.openxmlformats.org/officeDocument/2006/relationships/notesMaster" Target="/ppt/notesMasters/notesMaster1.xml" Id="R3f32b93d1c894afb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4318cd2f1d124d70" /><Relationship Type="http://schemas.openxmlformats.org/officeDocument/2006/relationships/notesMaster" Target="/ppt/notesMasters/notesMaster1.xml" Id="R584dd0b751c14e9f" /></Relationships>
</file>

<file path=ppt/notesSlides/_rels/notesSlide44.xml.rels>&#65279;<?xml version="1.0" encoding="utf-8"?><Relationships xmlns="http://schemas.openxmlformats.org/package/2006/relationships"><Relationship Type="http://schemas.openxmlformats.org/officeDocument/2006/relationships/slide" Target="/ppt/slides/slide44.xml" Id="Re0b7ae12ea1c4049" /><Relationship Type="http://schemas.openxmlformats.org/officeDocument/2006/relationships/notesMaster" Target="/ppt/notesMasters/notesMaster1.xml" Id="Rc3b10c9e21a840ba" /></Relationships>
</file>

<file path=ppt/notesSlides/_rels/notesSlide45.xml.rels>&#65279;<?xml version="1.0" encoding="utf-8"?><Relationships xmlns="http://schemas.openxmlformats.org/package/2006/relationships"><Relationship Type="http://schemas.openxmlformats.org/officeDocument/2006/relationships/slide" Target="/ppt/slides/slide45.xml" Id="Ra0dd0bfee20c4c26" /><Relationship Type="http://schemas.openxmlformats.org/officeDocument/2006/relationships/notesMaster" Target="/ppt/notesMasters/notesMaster1.xml" Id="R16354caeb5a4441c" /></Relationships>
</file>

<file path=ppt/notesSlides/_rels/notesSlide46.xml.rels>&#65279;<?xml version="1.0" encoding="utf-8"?><Relationships xmlns="http://schemas.openxmlformats.org/package/2006/relationships"><Relationship Type="http://schemas.openxmlformats.org/officeDocument/2006/relationships/slide" Target="/ppt/slides/slide46.xml" Id="R45705d43477a4c45" /><Relationship Type="http://schemas.openxmlformats.org/officeDocument/2006/relationships/notesMaster" Target="/ppt/notesMasters/notesMaster1.xml" Id="Rb4438a450e1d4b26" /></Relationships>
</file>

<file path=ppt/notesSlides/_rels/notesSlide47.xml.rels>&#65279;<?xml version="1.0" encoding="utf-8"?><Relationships xmlns="http://schemas.openxmlformats.org/package/2006/relationships"><Relationship Type="http://schemas.openxmlformats.org/officeDocument/2006/relationships/slide" Target="/ppt/slides/slide47.xml" Id="R27b2d0b443e5412e" /><Relationship Type="http://schemas.openxmlformats.org/officeDocument/2006/relationships/notesMaster" Target="/ppt/notesMasters/notesMaster1.xml" Id="R45357c44a33240c5" /></Relationships>
</file>

<file path=ppt/notesSlides/_rels/notesSlide48.xml.rels>&#65279;<?xml version="1.0" encoding="utf-8"?><Relationships xmlns="http://schemas.openxmlformats.org/package/2006/relationships"><Relationship Type="http://schemas.openxmlformats.org/officeDocument/2006/relationships/slide" Target="/ppt/slides/slide48.xml" Id="R9b8cfaf4a42c4796" /><Relationship Type="http://schemas.openxmlformats.org/officeDocument/2006/relationships/notesMaster" Target="/ppt/notesMasters/notesMaster1.xml" Id="R1be6baaacdf248ab" /></Relationships>
</file>

<file path=ppt/notesSlides/_rels/notesSlide49.xml.rels>&#65279;<?xml version="1.0" encoding="utf-8"?><Relationships xmlns="http://schemas.openxmlformats.org/package/2006/relationships"><Relationship Type="http://schemas.openxmlformats.org/officeDocument/2006/relationships/slide" Target="/ppt/slides/slide49.xml" Id="R423b7ebfbb1d457e" /><Relationship Type="http://schemas.openxmlformats.org/officeDocument/2006/relationships/notesMaster" Target="/ppt/notesMasters/notesMaster1.xml" Id="R44d280794ef84b0c" /></Relationships>
</file>

<file path=ppt/notesSlides/_rels/notesSlide50.xml.rels>&#65279;<?xml version="1.0" encoding="utf-8"?><Relationships xmlns="http://schemas.openxmlformats.org/package/2006/relationships"><Relationship Type="http://schemas.openxmlformats.org/officeDocument/2006/relationships/slide" Target="/ppt/slides/slide50.xml" Id="Rd1c950bdf4b14752" /><Relationship Type="http://schemas.openxmlformats.org/officeDocument/2006/relationships/notesMaster" Target="/ppt/notesMasters/notesMaster1.xml" Id="R18a12b8800a74afd" /></Relationships>
</file>

<file path=ppt/notesSlides/_rels/notesSlide51.xml.rels>&#65279;<?xml version="1.0" encoding="utf-8"?><Relationships xmlns="http://schemas.openxmlformats.org/package/2006/relationships"><Relationship Type="http://schemas.openxmlformats.org/officeDocument/2006/relationships/slide" Target="/ppt/slides/slide51.xml" Id="Rbd58b8a4a7bf4824" /><Relationship Type="http://schemas.openxmlformats.org/officeDocument/2006/relationships/notesMaster" Target="/ppt/notesMasters/notesMaster1.xml" Id="R6df882d76a02429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9d0465fb194cba" /><Relationship Type="http://schemas.openxmlformats.org/officeDocument/2006/relationships/image" Target="/ppt/media/image.png" Id="R931f7c226fd54acf" /><Relationship Type="http://schemas.openxmlformats.org/officeDocument/2006/relationships/image" Target="/ppt/media/image2.png" Id="R96f9506d7a9e48f7" /><Relationship Type="http://schemas.openxmlformats.org/officeDocument/2006/relationships/image" Target="/ppt/media/image.jpeg" Id="R4f433fd6d9204900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418992d96f34329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931f7c226fd54ac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6f9506d7a9e48f7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433fd6d9204900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e55d5f2ae3a4d9e" /><Relationship Type="http://schemas.openxmlformats.org/officeDocument/2006/relationships/slideLayout" Target="/ppt/slideLayouts/slideLayout1.xml" Id="R5d782e53c9224910" /><Relationship Type="http://schemas.openxmlformats.org/officeDocument/2006/relationships/slideLayout" Target="/ppt/slideLayouts/slideLayout2.xml" Id="R6149f0246e124b4c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d782e53c9224910"/>
    <p:sldLayoutId xmlns:r="http://schemas.openxmlformats.org/officeDocument/2006/relationships" id="2147483650" r:id="R6149f0246e124b4c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19213b640f46f3" /><Relationship Type="http://schemas.openxmlformats.org/officeDocument/2006/relationships/notesSlide" Target="/ppt/notesSlides/notesSlide1.xml" Id="R7377544a2a96467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7eb6dbf18a94f20" /><Relationship Type="http://schemas.openxmlformats.org/officeDocument/2006/relationships/notesSlide" Target="/ppt/notesSlides/notesSlide2.xml" Id="R70054945d95e4fc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aa512b1bff43f8" /><Relationship Type="http://schemas.openxmlformats.org/officeDocument/2006/relationships/notesSlide" Target="/ppt/notesSlides/notesSlide3.xml" Id="Re33d0119e518406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60bf706b0b43e9" /><Relationship Type="http://schemas.openxmlformats.org/officeDocument/2006/relationships/notesSlide" Target="/ppt/notesSlides/notesSlide4.xml" Id="R3092d3fac4af4b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ddf996913743d4" /><Relationship Type="http://schemas.openxmlformats.org/officeDocument/2006/relationships/notesSlide" Target="/ppt/notesSlides/notesSlide5.xml" Id="Re2d9d714330d40c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9e1b9dc4ad450f" /><Relationship Type="http://schemas.openxmlformats.org/officeDocument/2006/relationships/notesSlide" Target="/ppt/notesSlides/notesSlide6.xml" Id="R9c30666afa7e474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703a8b386b4c44" /><Relationship Type="http://schemas.openxmlformats.org/officeDocument/2006/relationships/notesSlide" Target="/ppt/notesSlides/notesSlide7.xml" Id="R7cfd8705c7ca4be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aa5da90e1e41a7" /><Relationship Type="http://schemas.openxmlformats.org/officeDocument/2006/relationships/notesSlide" Target="/ppt/notesSlides/notesSlide8.xml" Id="R77ef4632c12f464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bab4c6da0294642" /><Relationship Type="http://schemas.openxmlformats.org/officeDocument/2006/relationships/notesSlide" Target="/ppt/notesSlides/notesSlide9.xml" Id="R990a2f28a20546e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d22e20f52a84a24" /><Relationship Type="http://schemas.openxmlformats.org/officeDocument/2006/relationships/notesSlide" Target="/ppt/notesSlides/notesSlide10.xml" Id="R9eaae378fa3e4f74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a809aec1b7e4cac" /><Relationship Type="http://schemas.openxmlformats.org/officeDocument/2006/relationships/notesSlide" Target="/ppt/notesSlides/notesSlide11.xml" Id="Ra6bab190a0c042f9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61056dbd9e04826" /><Relationship Type="http://schemas.openxmlformats.org/officeDocument/2006/relationships/notesSlide" Target="/ppt/notesSlides/notesSlide12.xml" Id="R93bd26a0e9344ebd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77805ef68d940af" /><Relationship Type="http://schemas.openxmlformats.org/officeDocument/2006/relationships/notesSlide" Target="/ppt/notesSlides/notesSlide13.xml" Id="R5fd74d0efe8a423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4788770e7604170" /><Relationship Type="http://schemas.openxmlformats.org/officeDocument/2006/relationships/notesSlide" Target="/ppt/notesSlides/notesSlide14.xml" Id="R792e60a25166460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e550a510ce4c6b" /><Relationship Type="http://schemas.openxmlformats.org/officeDocument/2006/relationships/notesSlide" Target="/ppt/notesSlides/notesSlide15.xml" Id="Rc440b9d9909b46f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c91f7150d2d48ed" /><Relationship Type="http://schemas.openxmlformats.org/officeDocument/2006/relationships/notesSlide" Target="/ppt/notesSlides/notesSlide16.xml" Id="R48ed023afb1641c9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b504db77d674247" /><Relationship Type="http://schemas.openxmlformats.org/officeDocument/2006/relationships/notesSlide" Target="/ppt/notesSlides/notesSlide17.xml" Id="Raa397c287ec748f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157959d5cd4a2c" /><Relationship Type="http://schemas.openxmlformats.org/officeDocument/2006/relationships/notesSlide" Target="/ppt/notesSlides/notesSlide18.xml" Id="Rbc94e2102e7345c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c067532bd7484b" /><Relationship Type="http://schemas.openxmlformats.org/officeDocument/2006/relationships/notesSlide" Target="/ppt/notesSlides/notesSlide19.xml" Id="R5cc17d1fb37d49ff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020dceabb684995" /><Relationship Type="http://schemas.openxmlformats.org/officeDocument/2006/relationships/notesSlide" Target="/ppt/notesSlides/notesSlide20.xml" Id="R5a4bbefb313544d4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29ffcc0a9b54c62" /><Relationship Type="http://schemas.openxmlformats.org/officeDocument/2006/relationships/notesSlide" Target="/ppt/notesSlides/notesSlide21.xml" Id="R8c894c11f2944693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8895555c67840c2" /><Relationship Type="http://schemas.openxmlformats.org/officeDocument/2006/relationships/notesSlide" Target="/ppt/notesSlides/notesSlide22.xml" Id="Rf68b83939bfa422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75659fae4b64b61" /><Relationship Type="http://schemas.openxmlformats.org/officeDocument/2006/relationships/notesSlide" Target="/ppt/notesSlides/notesSlide23.xml" Id="Rac92f67d010b4f98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4a6a24e4e9440bf" /><Relationship Type="http://schemas.openxmlformats.org/officeDocument/2006/relationships/notesSlide" Target="/ppt/notesSlides/notesSlide24.xml" Id="Rcb8ee7491e454dd5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3f3e268ff6d48dc" /><Relationship Type="http://schemas.openxmlformats.org/officeDocument/2006/relationships/notesSlide" Target="/ppt/notesSlides/notesSlide25.xml" Id="R2e34d3bf4e9242c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b4df5b19af4025" /><Relationship Type="http://schemas.openxmlformats.org/officeDocument/2006/relationships/notesSlide" Target="/ppt/notesSlides/notesSlide26.xml" Id="R60bd4cc102894f9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49e6b7a8624d92" /><Relationship Type="http://schemas.openxmlformats.org/officeDocument/2006/relationships/notesSlide" Target="/ppt/notesSlides/notesSlide27.xml" Id="R973838cbaeab4fed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eea9bcd0f394705" /><Relationship Type="http://schemas.openxmlformats.org/officeDocument/2006/relationships/notesSlide" Target="/ppt/notesSlides/notesSlide28.xml" Id="Rd72408f4ef8a41d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a56fa584a2a4d1f" /><Relationship Type="http://schemas.openxmlformats.org/officeDocument/2006/relationships/notesSlide" Target="/ppt/notesSlides/notesSlide29.xml" Id="R4b9dac3e1084451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d5ea257b8744fce" /><Relationship Type="http://schemas.openxmlformats.org/officeDocument/2006/relationships/notesSlide" Target="/ppt/notesSlides/notesSlide30.xml" Id="R827453d1ead745b2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55dc8ec9bfe4982" /><Relationship Type="http://schemas.openxmlformats.org/officeDocument/2006/relationships/notesSlide" Target="/ppt/notesSlides/notesSlide31.xml" Id="R3ca1600e33884af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abbf096eec4a0e" /><Relationship Type="http://schemas.openxmlformats.org/officeDocument/2006/relationships/notesSlide" Target="/ppt/notesSlides/notesSlide32.xml" Id="R177fe160fd224db1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8ed1b53fc024793" /><Relationship Type="http://schemas.openxmlformats.org/officeDocument/2006/relationships/notesSlide" Target="/ppt/notesSlides/notesSlide33.xml" Id="R9e8ed02512114acf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6a43b8ff9b4bf0" /><Relationship Type="http://schemas.openxmlformats.org/officeDocument/2006/relationships/notesSlide" Target="/ppt/notesSlides/notesSlide34.xml" Id="R16d0ade607424ced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fa4b9cceca41f8" /><Relationship Type="http://schemas.openxmlformats.org/officeDocument/2006/relationships/notesSlide" Target="/ppt/notesSlides/notesSlide35.xml" Id="R94a5639bed2c4b9d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69eae814d446a9" /><Relationship Type="http://schemas.openxmlformats.org/officeDocument/2006/relationships/notesSlide" Target="/ppt/notesSlides/notesSlide36.xml" Id="R38330ec8e9bb4951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cde8163ca204a8d" /><Relationship Type="http://schemas.openxmlformats.org/officeDocument/2006/relationships/notesSlide" Target="/ppt/notesSlides/notesSlide37.xml" Id="R58eb36685c29415a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ff0a24415e4716" /><Relationship Type="http://schemas.openxmlformats.org/officeDocument/2006/relationships/notesSlide" Target="/ppt/notesSlides/notesSlide38.xml" Id="Red19df62772d445d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f0ba477018644c7" /><Relationship Type="http://schemas.openxmlformats.org/officeDocument/2006/relationships/notesSlide" Target="/ppt/notesSlides/notesSlide39.xml" Id="R6d965235d09e4c72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afe704a277d456e" /><Relationship Type="http://schemas.openxmlformats.org/officeDocument/2006/relationships/notesSlide" Target="/ppt/notesSlides/notesSlide40.xml" Id="R642219d4659c43ec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dd0d41ef4534315" /><Relationship Type="http://schemas.openxmlformats.org/officeDocument/2006/relationships/notesSlide" Target="/ppt/notesSlides/notesSlide41.xml" Id="R3dfab47a66864d78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6586ad5b054ac3" /><Relationship Type="http://schemas.openxmlformats.org/officeDocument/2006/relationships/notesSlide" Target="/ppt/notesSlides/notesSlide42.xml" Id="R71f2b9ceb31e4ee0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ac2869db064a20" /><Relationship Type="http://schemas.openxmlformats.org/officeDocument/2006/relationships/notesSlide" Target="/ppt/notesSlides/notesSlide43.xml" Id="R47dd591304604a0e" /></Relationships>
</file>

<file path=ppt/slides/_rels/slide4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06f320eedc44d91" /><Relationship Type="http://schemas.openxmlformats.org/officeDocument/2006/relationships/notesSlide" Target="/ppt/notesSlides/notesSlide44.xml" Id="R0bec383978cc402e" /></Relationships>
</file>

<file path=ppt/slides/_rels/slide4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29fa1990db245d4" /><Relationship Type="http://schemas.openxmlformats.org/officeDocument/2006/relationships/notesSlide" Target="/ppt/notesSlides/notesSlide45.xml" Id="Rebe382dfaf524887" /></Relationships>
</file>

<file path=ppt/slides/_rels/slide4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a5be8d81f14eb6" /><Relationship Type="http://schemas.openxmlformats.org/officeDocument/2006/relationships/notesSlide" Target="/ppt/notesSlides/notesSlide46.xml" Id="R10a462cec10840e9" /></Relationships>
</file>

<file path=ppt/slides/_rels/slide4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4fe220adb640f4" /><Relationship Type="http://schemas.openxmlformats.org/officeDocument/2006/relationships/notesSlide" Target="/ppt/notesSlides/notesSlide47.xml" Id="Rf12d6743904d4448" /></Relationships>
</file>

<file path=ppt/slides/_rels/slide4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635ec0951d49ad" /><Relationship Type="http://schemas.openxmlformats.org/officeDocument/2006/relationships/notesSlide" Target="/ppt/notesSlides/notesSlide48.xml" Id="Rab459e7562da4b22" /></Relationships>
</file>

<file path=ppt/slides/_rels/slide4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54fa69b54054d10" /><Relationship Type="http://schemas.openxmlformats.org/officeDocument/2006/relationships/notesSlide" Target="/ppt/notesSlides/notesSlide49.xml" Id="R35876c2323d7477c" /></Relationships>
</file>

<file path=ppt/slides/_rels/slide5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d6ef9364fc41d8" /><Relationship Type="http://schemas.openxmlformats.org/officeDocument/2006/relationships/notesSlide" Target="/ppt/notesSlides/notesSlide50.xml" Id="R8de906907d5a4491" /></Relationships>
</file>

<file path=ppt/slides/_rels/slide5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72ab0fd8b464321" /><Relationship Type="http://schemas.openxmlformats.org/officeDocument/2006/relationships/notesSlide" Target="/ppt/notesSlides/notesSlide51.xml" Id="Re202c483075b47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John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  |  John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逾越節前六日，耶穌來到伯大尼，就是他叫拉撒路從死裏復活之處。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Jesus six days before the passover came to Bethany, where Lazarus was which had been dead, whom he raised from the dead.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  |  John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有人在那裏給耶穌預備筵席；馬大伺候，拉撒路也在那同耶穌坐席的人中。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they made him a supper; and Martha served: but Lazarus was one of them that sat at the table with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  |  John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馬利亞就拿着一斤極貴的真哪噠香膏，抹耶穌的腳，又用自己頭髮去擦，屋裏就滿了膏的香氣。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took Mary a pound of ointment of spikenard, very costly, and anointed the feet of Jesus, and wiped his feet with her hair: and the house was filled with the odour of the ointment.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  |  John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有一個門徒，就是那將要賣耶穌的加略人猶大，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saith one of his disciples, Judas Iscariot, Simon’s son, which should betray him,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12:5  |  John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說：「這香膏為甚麼不賣三十兩銀子賙濟窮人呢？」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was not this ointment sold for three hundred pence, and given to the poor?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12:6  |  John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他說這話，並不是掛念窮人，乃因他是個賊，又帶着錢囊，常取其中所存的。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he said, not that he cared for the poor; but because he was a thief, and had the bag, and bare what was put therein.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12:7  |  John 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耶穌說：「由她吧！她是為我安葬之日存留的。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said Jesus, Let her alone: against the day of my burying hath she kept this.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12:8  |  John 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因為常有窮人和你們同在，只是你們不常有我。」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poor always ye have with you; but me ye have not always.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12:9  |  John 12:9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有許多猶太人知道耶穌在那裏，就來了，不但是為耶穌的緣故，也是要看他從死裏所復活的拉撒路。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Much people of the Jews therefore knew that he was there: and they came not for Jesus’ sake only, but that they might see Lazarus also, whom he had raised from the dead.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12:10  |  John 12:10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但祭司長商議連拉撒路也要殺了；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chief priests consulted that they might put Lazarus also to death;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12:11  |  John 12:11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因有好些猶太人為拉撒路的緣故，回去信了耶穌。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Because that by reason of him many of the Jews went away, and believed on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12:12  |  John 12:12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第二天，有許多上來過節的人聽見耶穌將到耶路撒冷，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On the next day much people that were come to the feast, when they heard that Jesus was coming to Jerusalem,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12:13  |  John 12:13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就拿着棕樹枝出去迎接他，喊着說： 和散那！ 奉主名來的以色列王是應當稱頌的！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Took branches of palm trees, and went forth to meet him, and cried, Hosanna: Blessed is the King of Israel that cometh in the name of the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12:14  |  John 12:14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耶穌得了一個驢駒，就騎上，如[經]上所記的說：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Jesus, when he had found a young ass, sat thereon; as it is written,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12:15  |  John 12:15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錫安的民哪，不要懼怕！ 你的王騎着驢駒來了。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Fear not, daughter of Sion: behold, thy King cometh, sitting on an ass’s colt.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12:16  |  John 12:16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這些事門徒起先不明白，等到耶穌得了榮耀以後才想起這話是指着他寫的，並且眾人果然向他這樣行了。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understood not his disciples at the first: but when Jesus was glorified, then remembered they that these things were written of him, and that they had done these things unto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12:17  |  John 12:17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當耶穌呼喚拉撒路，叫他從死復活出墳墓的時候，同耶穌在那裏的眾人就作見證。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people therefore that was with him when he called Lazarus out of his grave, and raised him from the dead, bare record.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12:18  |  John 12:18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眾人因聽見耶穌行了這神蹟，就去迎接他。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this cause the people also met him, for that they heard that he had done this miracle.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12:19  |  John 12:19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法利賽人彼此說：「看哪，你們是徒勞無益，世人都隨從他去了。」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Pharisees therefore said among themselves, Perceive ye how ye prevail nothing? behold, the world is gone after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12:20  |  John 12:20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那時，上來過節禮拜的人中，有幾個希臘人。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were certain Greeks among them that came up to worship at the feast: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12:21  |  John 12:21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他們來見加利利、伯賽大的腓力，求他說：「先生，我們願意見耶穌。」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same came therefore to Philip, which was of Bethsaida of Galilee, and desired him, saying, Sir, we would see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12:22  |  John 12:22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腓力去告訴安得烈，安得烈同腓力去告訴耶穌。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Philip cometh and telleth Andrew: and again Andrew and Philip tell Jesus.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12:23  |  John 12:23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耶穌說：「人子得榮耀的時候到了。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Jesus answered them, saying, The hour is come, that the Son of man should be glorified.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12:24  |  John 12:24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我實實在在地告訴你們，一粒麥子不落在地裏死了，仍舊是一粒，若是死了，就結出許多子粒來。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Verily, verily, I say unto you, Except a corn of wheat fall into the ground and die, it abideth alone: but if it die, it bringeth forth much fruit.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12:25  |  John 12:25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愛惜自己生命的，就失喪生命；在這世上恨惡自己生命的，就要保守生命到永生。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loveth his life shall lose it; and he that hateth his life in this world shall keep it unto life eternal.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12:26  |  John 12:26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若有人服事我，就當跟從我；我在哪裏，服事我的人也要在那裏；若有人服事我，我父必尊重他。」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any man serve me, let him follow me; and where I am, there shall also my servant be: if any man serve me, him will my Father honour.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12:27  |  John 12:27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「我現在心裏憂愁，我說甚麼才好呢？父啊，救我脫離這時候；但我原是為這時候來的。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is my soul troubled; and what shall I say? Father, save me from this hour: but for this cause came I unto this hour.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12:28  |  John 12:28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父啊，願你榮耀你的名！」當時就有聲音從天上來，說：「我已經榮耀了我的名，還要再榮耀。」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Father, glorify thy name. Then came there a voice from heaven, saying, I have both glorified it, and will glorify it again.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12:29  |  John 12:29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站在旁邊的眾人聽見，就說：「打雷了。」還有人說：「有天使對他說話。」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people therefore, that stood by, and heard it, said that it thundered: others said, An angel spake to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12:30  |  John 12:30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耶穌說：「這聲音不是為我，是為你們來的。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answered and said, This voice came not because of me, but for your sakes.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12:31  |  John 12:31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現在這世界受審判，這世界的王要被趕出去。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is the judgment of this world: now shall the prince of this world be cast out.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12:32  |  John 12:32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我若從地上被舉起來，就要吸引萬人來歸我。」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I, if I be lifted up from the earth, will draw all men unto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12:33  |  John 12:33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耶穌這話原是指着自己將要怎樣死說的。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This he said, signifying what death he should die.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12:34  |  John 12:34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眾人回答說：「我們聽見律法上有話說，基督是永存的，你怎麼說『人子必須被舉起來』呢？這人子是誰呢？」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people answered him, We have heard out of the law that Christ abideth for ever: and how sayest thou, The Son of man must be lifted up? who is this Son of man?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12:35  |  John 12:35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耶穌對他們說：「光在你們中間還有不多的時候，應當趁着有光行走，免得黑暗臨到你們；那在黑暗裏行走的，不知道往何處去。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Jesus said unto them, Yet a little while is the light with you. Walk while ye have the light, lest darkness come upon you: for he that walketh in darkness knoweth not whither he goeth.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12:36  |  John 12:36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你們應當趁着有光，信從這光，使你們成為光明之子。」 耶穌說了這話，就離開他們隱藏了。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While ye have light, believe in the light, that ye may be the children of light. These things spake Jesus, and departed, and did hide himself from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12:37  |  John 12:37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他雖然在他們面前行了許多神蹟，他們還是不信他。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though he had done so many miracles before them, yet they believed not on him: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12:38  |  John 12:38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這是要應驗先知以賽亞的話，說： 主啊，我們所傳的有誰信呢？ 主的膀臂向誰顯露呢？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 saying of Esaias the prophet might be fulfilled, which he spake, Lord, who hath believed our report? and to whom hath the arm of the Lord been revealed?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12:39  |  John 12:39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他們所以不能信，因為以賽亞又說：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they could not believe, because that Esaias said again,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12:40  |  John 12:40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主叫他們瞎了眼， 硬了心， 免得他們眼睛看見， 心裏明白，回轉過來， 我就醫治他們。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blinded their eyes, and hardened their heart; that they should not see with their eyes, nor understand with their heart, and be converted, and I should heal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12:41  |  John 12:41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以賽亞因為看見他的榮耀，就指着他說這話。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These things said Esaias, when he saw his glory, and spake of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12:42  |  John 12:42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雖然如此，官長中卻有好些信他的，只因法利賽人的緣故，就不承認，恐怕被趕出會堂。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Nevertheless among the chief rulers also many believed on him; but because of the Pharisees they did not confess him, lest they should be put out of the synagogue: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12:43  |  John 12:43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這是因他們愛人的榮耀過於愛神的榮耀。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they loved the praise of men more than the praise of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12:44  |  John 12:44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耶穌大聲說：「信我的，不是信我，乃是信那差我來的。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Jesus cried and said, He that believeth on me, believeth not on me, but on him that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12:45  |  John 12:45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人看見我，就是看見那差我來的。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that seeth me seeth him that sent 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12:46  |  John 12:46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我到世上來，乃是光，叫凡信我的，不住在黑暗裏。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 am come a light into the world, that whosoever believeth on me should not abide in darkness.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12:47  |  John 12:47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若有人聽見我的話不遵守，我不審判他。我來本不是要審判世界，乃是要拯救世界。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any man hear my words, and believe not, I judge him not: for I came not to judge the world, but to save the world.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12:48  |  John 12:48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棄絕我、不領受我話的人，有審判他的－就是我所講的道在末日要審判他。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that rejecteth me, and receiveth not my words, hath one that judgeth him: the word that I have spoken, the same shall judge him in the last day.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12:49  |  John 12:49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因為我沒有憑着自己講，惟有差我來的父已經給我命令，叫我說甚麼，講甚麼。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I have not spoken of myself; but the Father which sent me, he gave me a commandment, what I should say, and what I should speak.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約翰福音 12:50  |  John 12:50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我也知道他的命令就是永生。故此，我所講的話正是照着父對我所說的。」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 know that his commandment is life everlasting: whatsoever I speak therefore, even as the Father said unto me, so I speak.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2026-08-30T06:48:37.2240000Z</dcterms:created>
  <dcterms:modified xsi:type="dcterms:W3CDTF">2026-08-30T06:48:37.2240000Z</dcterms:modified>
</coreProperties>
</file>