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10835b49196640d9" /><Relationship Type="http://schemas.openxmlformats.org/officeDocument/2006/relationships/extended-properties" Target="/docProps/app.xml" Id="R9d9986f3f3964aeb" /><Relationship Type="http://schemas.openxmlformats.org/officeDocument/2006/relationships/officeDocument" Target="/ppt/presentation.xml" Id="Rfced59f46037446b" /></Relationships>
</file>

<file path=ppt/presentation.xml><?xml version="1.0" encoding="utf-8"?>
<p:presentation xmlns:p="http://schemas.openxmlformats.org/presentationml/2006/main">
  <p:sldMasterIdLst>
    <p:sldMasterId xmlns:r="http://schemas.openxmlformats.org/officeDocument/2006/relationships" id="2147483648" r:id="R592f4b47bed34f49"/>
  </p:sldMasterIdLst>
  <p:notesMasterIdLst>
    <p:notesMasterId xmlns:r="http://schemas.openxmlformats.org/officeDocument/2006/relationships" r:id="R8be329ac3184455d"/>
  </p:notesMasterIdLst>
  <p:sldIdLst>
    <p:sldId xmlns:r="http://schemas.openxmlformats.org/officeDocument/2006/relationships" id="256" r:id="Ra3256ab110394edb"/>
    <p:sldId xmlns:r="http://schemas.openxmlformats.org/officeDocument/2006/relationships" id="257" r:id="R365870da5b034d7a"/>
    <p:sldId xmlns:r="http://schemas.openxmlformats.org/officeDocument/2006/relationships" id="258" r:id="Rdf62bb02638c426b"/>
    <p:sldId xmlns:r="http://schemas.openxmlformats.org/officeDocument/2006/relationships" id="259" r:id="R6f061a241bce4ef7"/>
    <p:sldId xmlns:r="http://schemas.openxmlformats.org/officeDocument/2006/relationships" id="260" r:id="R6d807e85b8804865"/>
    <p:sldId xmlns:r="http://schemas.openxmlformats.org/officeDocument/2006/relationships" id="261" r:id="Rf01d9c5237a740a7"/>
    <p:sldId xmlns:r="http://schemas.openxmlformats.org/officeDocument/2006/relationships" id="262" r:id="R39bbe95907b647dd"/>
    <p:sldId xmlns:r="http://schemas.openxmlformats.org/officeDocument/2006/relationships" id="263" r:id="R97d33276703f40b3"/>
    <p:sldId xmlns:r="http://schemas.openxmlformats.org/officeDocument/2006/relationships" id="264" r:id="Rff935f22c7184fd5"/>
    <p:sldId xmlns:r="http://schemas.openxmlformats.org/officeDocument/2006/relationships" id="265" r:id="R0c1fbe0a3e544dd9"/>
    <p:sldId xmlns:r="http://schemas.openxmlformats.org/officeDocument/2006/relationships" id="266" r:id="R7cfc623410b44f35"/>
    <p:sldId xmlns:r="http://schemas.openxmlformats.org/officeDocument/2006/relationships" id="267" r:id="R731f680c1f8b457f"/>
    <p:sldId xmlns:r="http://schemas.openxmlformats.org/officeDocument/2006/relationships" id="268" r:id="Rcfb55e213a5647fd"/>
    <p:sldId xmlns:r="http://schemas.openxmlformats.org/officeDocument/2006/relationships" id="269" r:id="R2c7cbd1653e74843"/>
    <p:sldId xmlns:r="http://schemas.openxmlformats.org/officeDocument/2006/relationships" id="270" r:id="R8886171ef8724cf0"/>
    <p:sldId xmlns:r="http://schemas.openxmlformats.org/officeDocument/2006/relationships" id="271" r:id="R751ab7162cb9493a"/>
    <p:sldId xmlns:r="http://schemas.openxmlformats.org/officeDocument/2006/relationships" id="272" r:id="Re938025820db4c27"/>
    <p:sldId xmlns:r="http://schemas.openxmlformats.org/officeDocument/2006/relationships" id="273" r:id="Re7db6cf4ef614cf3"/>
    <p:sldId xmlns:r="http://schemas.openxmlformats.org/officeDocument/2006/relationships" id="274" r:id="R9845546722cd422b"/>
    <p:sldId xmlns:r="http://schemas.openxmlformats.org/officeDocument/2006/relationships" id="275" r:id="R9c39343c0b0c4470"/>
    <p:sldId xmlns:r="http://schemas.openxmlformats.org/officeDocument/2006/relationships" id="276" r:id="R0f90069ae0e24583"/>
    <p:sldId xmlns:r="http://schemas.openxmlformats.org/officeDocument/2006/relationships" id="277" r:id="R3450ff73edd34b4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993f2e5f86b4815" /><Relationship Type="http://schemas.openxmlformats.org/officeDocument/2006/relationships/slideMaster" Target="/ppt/slideMasters/slideMaster1.xml" Id="R592f4b47bed34f49" /><Relationship Type="http://schemas.openxmlformats.org/officeDocument/2006/relationships/notesMaster" Target="/ppt/notesMasters/notesMaster1.xml" Id="R8be329ac3184455d" /><Relationship Type="http://schemas.openxmlformats.org/officeDocument/2006/relationships/presProps" Target="/ppt/presProps.xml" Id="R903c970476aa4275" /><Relationship Type="http://schemas.openxmlformats.org/officeDocument/2006/relationships/tableStyles" Target="/ppt/tableStyles.xml" Id="Rf66d64f4817242a3" /><Relationship Type="http://schemas.openxmlformats.org/officeDocument/2006/relationships/slide" Target="/ppt/slides/slide1.xml" Id="Ra3256ab110394edb" /><Relationship Type="http://schemas.openxmlformats.org/officeDocument/2006/relationships/slide" Target="/ppt/slides/slide2.xml" Id="R365870da5b034d7a" /><Relationship Type="http://schemas.openxmlformats.org/officeDocument/2006/relationships/slide" Target="/ppt/slides/slide3.xml" Id="Rdf62bb02638c426b" /><Relationship Type="http://schemas.openxmlformats.org/officeDocument/2006/relationships/slide" Target="/ppt/slides/slide4.xml" Id="R6f061a241bce4ef7" /><Relationship Type="http://schemas.openxmlformats.org/officeDocument/2006/relationships/slide" Target="/ppt/slides/slide5.xml" Id="R6d807e85b8804865" /><Relationship Type="http://schemas.openxmlformats.org/officeDocument/2006/relationships/slide" Target="/ppt/slides/slide6.xml" Id="Rf01d9c5237a740a7" /><Relationship Type="http://schemas.openxmlformats.org/officeDocument/2006/relationships/slide" Target="/ppt/slides/slide7.xml" Id="R39bbe95907b647dd" /><Relationship Type="http://schemas.openxmlformats.org/officeDocument/2006/relationships/slide" Target="/ppt/slides/slide8.xml" Id="R97d33276703f40b3" /><Relationship Type="http://schemas.openxmlformats.org/officeDocument/2006/relationships/slide" Target="/ppt/slides/slide9.xml" Id="Rff935f22c7184fd5" /><Relationship Type="http://schemas.openxmlformats.org/officeDocument/2006/relationships/slide" Target="/ppt/slides/slide10.xml" Id="R0c1fbe0a3e544dd9" /><Relationship Type="http://schemas.openxmlformats.org/officeDocument/2006/relationships/slide" Target="/ppt/slides/slide11.xml" Id="R7cfc623410b44f35" /><Relationship Type="http://schemas.openxmlformats.org/officeDocument/2006/relationships/slide" Target="/ppt/slides/slide12.xml" Id="R731f680c1f8b457f" /><Relationship Type="http://schemas.openxmlformats.org/officeDocument/2006/relationships/slide" Target="/ppt/slides/slide13.xml" Id="Rcfb55e213a5647fd" /><Relationship Type="http://schemas.openxmlformats.org/officeDocument/2006/relationships/slide" Target="/ppt/slides/slide14.xml" Id="R2c7cbd1653e74843" /><Relationship Type="http://schemas.openxmlformats.org/officeDocument/2006/relationships/slide" Target="/ppt/slides/slide15.xml" Id="R8886171ef8724cf0" /><Relationship Type="http://schemas.openxmlformats.org/officeDocument/2006/relationships/slide" Target="/ppt/slides/slide16.xml" Id="R751ab7162cb9493a" /><Relationship Type="http://schemas.openxmlformats.org/officeDocument/2006/relationships/slide" Target="/ppt/slides/slide17.xml" Id="Re938025820db4c27" /><Relationship Type="http://schemas.openxmlformats.org/officeDocument/2006/relationships/slide" Target="/ppt/slides/slide18.xml" Id="Re7db6cf4ef614cf3" /><Relationship Type="http://schemas.openxmlformats.org/officeDocument/2006/relationships/slide" Target="/ppt/slides/slide19.xml" Id="R9845546722cd422b" /><Relationship Type="http://schemas.openxmlformats.org/officeDocument/2006/relationships/slide" Target="/ppt/slides/slide20.xml" Id="R9c39343c0b0c4470" /><Relationship Type="http://schemas.openxmlformats.org/officeDocument/2006/relationships/slide" Target="/ppt/slides/slide21.xml" Id="R0f90069ae0e24583" /><Relationship Type="http://schemas.openxmlformats.org/officeDocument/2006/relationships/slide" Target="/ppt/slides/slide22.xml" Id="R3450ff73edd34b4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bd67f519590494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167dd7ea67b4839" /><Relationship Type="http://schemas.openxmlformats.org/officeDocument/2006/relationships/notesMaster" Target="/ppt/notesMasters/notesMaster1.xml" Id="R3929fb19919f4d83" /></Relationships>
</file>

<file path=ppt/notesSlides/_rels/notesSlide2.xml.rels>&#65279;<?xml version="1.0" encoding="utf-8"?><Relationships xmlns="http://schemas.openxmlformats.org/package/2006/relationships"><Relationship Type="http://schemas.openxmlformats.org/officeDocument/2006/relationships/slide" Target="/ppt/slides/slide2.xml" Id="Rcdb4ff16731544e0" /><Relationship Type="http://schemas.openxmlformats.org/officeDocument/2006/relationships/notesMaster" Target="/ppt/notesMasters/notesMaster1.xml" Id="Ra811d56a8a7e4ff4" /></Relationships>
</file>

<file path=ppt/notesSlides/_rels/notesSlide3.xml.rels>&#65279;<?xml version="1.0" encoding="utf-8"?><Relationships xmlns="http://schemas.openxmlformats.org/package/2006/relationships"><Relationship Type="http://schemas.openxmlformats.org/officeDocument/2006/relationships/slide" Target="/ppt/slides/slide3.xml" Id="Ra51342dd66de4867" /><Relationship Type="http://schemas.openxmlformats.org/officeDocument/2006/relationships/notesMaster" Target="/ppt/notesMasters/notesMaster1.xml" Id="R72652bff04964b01" /></Relationships>
</file>

<file path=ppt/notesSlides/_rels/notesSlide4.xml.rels>&#65279;<?xml version="1.0" encoding="utf-8"?><Relationships xmlns="http://schemas.openxmlformats.org/package/2006/relationships"><Relationship Type="http://schemas.openxmlformats.org/officeDocument/2006/relationships/slide" Target="/ppt/slides/slide4.xml" Id="Ra1d5eda10b9d4314" /><Relationship Type="http://schemas.openxmlformats.org/officeDocument/2006/relationships/notesMaster" Target="/ppt/notesMasters/notesMaster1.xml" Id="R27e617b2025043f4" /></Relationships>
</file>

<file path=ppt/notesSlides/_rels/notesSlide5.xml.rels>&#65279;<?xml version="1.0" encoding="utf-8"?><Relationships xmlns="http://schemas.openxmlformats.org/package/2006/relationships"><Relationship Type="http://schemas.openxmlformats.org/officeDocument/2006/relationships/slide" Target="/ppt/slides/slide5.xml" Id="Rf5d05ecfcbf54b1c" /><Relationship Type="http://schemas.openxmlformats.org/officeDocument/2006/relationships/notesMaster" Target="/ppt/notesMasters/notesMaster1.xml" Id="Reda1960fa6f745a3" /></Relationships>
</file>

<file path=ppt/notesSlides/_rels/notesSlide6.xml.rels>&#65279;<?xml version="1.0" encoding="utf-8"?><Relationships xmlns="http://schemas.openxmlformats.org/package/2006/relationships"><Relationship Type="http://schemas.openxmlformats.org/officeDocument/2006/relationships/slide" Target="/ppt/slides/slide6.xml" Id="Ra8104bcea60c44aa" /><Relationship Type="http://schemas.openxmlformats.org/officeDocument/2006/relationships/notesMaster" Target="/ppt/notesMasters/notesMaster1.xml" Id="Rf02d945274b642b9" /></Relationships>
</file>

<file path=ppt/notesSlides/_rels/notesSlide7.xml.rels>&#65279;<?xml version="1.0" encoding="utf-8"?><Relationships xmlns="http://schemas.openxmlformats.org/package/2006/relationships"><Relationship Type="http://schemas.openxmlformats.org/officeDocument/2006/relationships/slide" Target="/ppt/slides/slide7.xml" Id="R969ab6d08d0a4f04" /><Relationship Type="http://schemas.openxmlformats.org/officeDocument/2006/relationships/notesMaster" Target="/ppt/notesMasters/notesMaster1.xml" Id="R5a382bc10c0d4ea2" /></Relationships>
</file>

<file path=ppt/notesSlides/_rels/notesSlide8.xml.rels>&#65279;<?xml version="1.0" encoding="utf-8"?><Relationships xmlns="http://schemas.openxmlformats.org/package/2006/relationships"><Relationship Type="http://schemas.openxmlformats.org/officeDocument/2006/relationships/slide" Target="/ppt/slides/slide8.xml" Id="Ref56f694f2184c4c" /><Relationship Type="http://schemas.openxmlformats.org/officeDocument/2006/relationships/notesMaster" Target="/ppt/notesMasters/notesMaster1.xml" Id="R2d21fe9395064e32" /></Relationships>
</file>

<file path=ppt/notesSlides/_rels/notesSlide9.xml.rels>&#65279;<?xml version="1.0" encoding="utf-8"?><Relationships xmlns="http://schemas.openxmlformats.org/package/2006/relationships"><Relationship Type="http://schemas.openxmlformats.org/officeDocument/2006/relationships/slide" Target="/ppt/slides/slide9.xml" Id="R418823e480044749" /><Relationship Type="http://schemas.openxmlformats.org/officeDocument/2006/relationships/notesMaster" Target="/ppt/notesMasters/notesMaster1.xml" Id="Ra0093ff144ea4fd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0d3862d4e9e4e87" /><Relationship Type="http://schemas.openxmlformats.org/officeDocument/2006/relationships/notesMaster" Target="/ppt/notesMasters/notesMaster1.xml" Id="R5d757bdbb03e468e"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7c0991ac7a54ff9" /><Relationship Type="http://schemas.openxmlformats.org/officeDocument/2006/relationships/notesMaster" Target="/ppt/notesMasters/notesMaster1.xml" Id="Rd7a41728c6124b6d"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79086410a53842c2" /><Relationship Type="http://schemas.openxmlformats.org/officeDocument/2006/relationships/notesMaster" Target="/ppt/notesMasters/notesMaster1.xml" Id="R68e00b0a68934a9e"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921f1066cf7b4e92" /><Relationship Type="http://schemas.openxmlformats.org/officeDocument/2006/relationships/notesMaster" Target="/ppt/notesMasters/notesMaster1.xml" Id="Rc737b851d7ce44e7"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c1c150519e354577" /><Relationship Type="http://schemas.openxmlformats.org/officeDocument/2006/relationships/notesMaster" Target="/ppt/notesMasters/notesMaster1.xml" Id="R52586103cbeb4d3c"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7cb2c37272e4cc4" /><Relationship Type="http://schemas.openxmlformats.org/officeDocument/2006/relationships/notesMaster" Target="/ppt/notesMasters/notesMaster1.xml" Id="R141d708bb44a412b"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5257693e175c4c39" /><Relationship Type="http://schemas.openxmlformats.org/officeDocument/2006/relationships/notesMaster" Target="/ppt/notesMasters/notesMaster1.xml" Id="Rea1f0d24bb4c4d2c"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0376665e8da74ffb" /><Relationship Type="http://schemas.openxmlformats.org/officeDocument/2006/relationships/notesMaster" Target="/ppt/notesMasters/notesMaster1.xml" Id="R7a8712a27b5643c5"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9da46b8ff185489e" /><Relationship Type="http://schemas.openxmlformats.org/officeDocument/2006/relationships/notesMaster" Target="/ppt/notesMasters/notesMaster1.xml" Id="Rfab6e038eef94ee6"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04495bdd905e423a" /><Relationship Type="http://schemas.openxmlformats.org/officeDocument/2006/relationships/notesMaster" Target="/ppt/notesMasters/notesMaster1.xml" Id="R042f4d86301049ac"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bfb1149f03c948de" /><Relationship Type="http://schemas.openxmlformats.org/officeDocument/2006/relationships/notesMaster" Target="/ppt/notesMasters/notesMaster1.xml" Id="R697b998fddbd4558"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47b2cb854a9e4219" /><Relationship Type="http://schemas.openxmlformats.org/officeDocument/2006/relationships/notesMaster" Target="/ppt/notesMasters/notesMaster1.xml" Id="Ra60ba052afbb4f19"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ac6b78e1e0704f46" /><Relationship Type="http://schemas.openxmlformats.org/officeDocument/2006/relationships/notesMaster" Target="/ppt/notesMasters/notesMaster1.xml" Id="Ree91557ada444b3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8821fd371ae4ac5" /><Relationship Type="http://schemas.openxmlformats.org/officeDocument/2006/relationships/image" Target="/ppt/media/image.png" Id="R023d082dd1ca4f8d" /><Relationship Type="http://schemas.openxmlformats.org/officeDocument/2006/relationships/image" Target="/ppt/media/image2.png" Id="R52a7bb497e3a4c2b" /><Relationship Type="http://schemas.openxmlformats.org/officeDocument/2006/relationships/image" Target="/ppt/media/image.jpeg" Id="R6c2a7f575e6d4cb3"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59075971415d4204"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023d082dd1ca4f8d"/>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52a7bb497e3a4c2b"/>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6c2a7f575e6d4cb3"/>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ddc4d4f2ec5435c" /><Relationship Type="http://schemas.openxmlformats.org/officeDocument/2006/relationships/slideLayout" Target="/ppt/slideLayouts/slideLayout1.xml" Id="Rcba476b505094475" /><Relationship Type="http://schemas.openxmlformats.org/officeDocument/2006/relationships/slideLayout" Target="/ppt/slideLayouts/slideLayout2.xml" Id="R19872b61d89a4eaa"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ba476b505094475"/>
    <p:sldLayoutId xmlns:r="http://schemas.openxmlformats.org/officeDocument/2006/relationships" id="2147483650" r:id="R19872b61d89a4eaa"/>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039fe91de0c34491" /><Relationship Type="http://schemas.openxmlformats.org/officeDocument/2006/relationships/notesSlide" Target="/ppt/notesSlides/notesSlide1.xml" Id="Raa4483c499df4489"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1c7628051a544315" /><Relationship Type="http://schemas.openxmlformats.org/officeDocument/2006/relationships/notesSlide" Target="/ppt/notesSlides/notesSlide2.xml" Id="R081bdab31b3b45bb"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d9e80be1bd2a44b6" /><Relationship Type="http://schemas.openxmlformats.org/officeDocument/2006/relationships/notesSlide" Target="/ppt/notesSlides/notesSlide3.xml" Id="R3fb391e1f2854827"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3c320ac1749a4b93" /><Relationship Type="http://schemas.openxmlformats.org/officeDocument/2006/relationships/notesSlide" Target="/ppt/notesSlides/notesSlide4.xml" Id="R797b5d7c82be4fa7"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ee6eb4a8c41e4eff" /><Relationship Type="http://schemas.openxmlformats.org/officeDocument/2006/relationships/notesSlide" Target="/ppt/notesSlides/notesSlide5.xml" Id="R3d06eff407964ccc"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6ec9c921e2144566" /><Relationship Type="http://schemas.openxmlformats.org/officeDocument/2006/relationships/notesSlide" Target="/ppt/notesSlides/notesSlide6.xml" Id="R6137b7f7fc4042e1"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c9e11ec40d824603" /><Relationship Type="http://schemas.openxmlformats.org/officeDocument/2006/relationships/notesSlide" Target="/ppt/notesSlides/notesSlide7.xml" Id="R86ed94ab7aae4125"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9d571f361cdb43a1" /><Relationship Type="http://schemas.openxmlformats.org/officeDocument/2006/relationships/notesSlide" Target="/ppt/notesSlides/notesSlide8.xml" Id="R01e061f143fb4e5b"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a25185c45b934ff5" /><Relationship Type="http://schemas.openxmlformats.org/officeDocument/2006/relationships/notesSlide" Target="/ppt/notesSlides/notesSlide9.xml" Id="R21b5cc54dedb450c"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9eabb6d094da4b1f" /><Relationship Type="http://schemas.openxmlformats.org/officeDocument/2006/relationships/notesSlide" Target="/ppt/notesSlides/notesSlide10.xml" Id="Rbc55533e3544434f"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99d13665245047ac" /><Relationship Type="http://schemas.openxmlformats.org/officeDocument/2006/relationships/notesSlide" Target="/ppt/notesSlides/notesSlide11.xml" Id="R2e2d3993b2a74eeb"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913bf57e55a649a4" /><Relationship Type="http://schemas.openxmlformats.org/officeDocument/2006/relationships/notesSlide" Target="/ppt/notesSlides/notesSlide12.xml" Id="Rd4b7c83e6cfc42de"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4717089d183e47a6" /><Relationship Type="http://schemas.openxmlformats.org/officeDocument/2006/relationships/notesSlide" Target="/ppt/notesSlides/notesSlide13.xml" Id="Rd3d359f581d644b9"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d189eff81704477f" /><Relationship Type="http://schemas.openxmlformats.org/officeDocument/2006/relationships/notesSlide" Target="/ppt/notesSlides/notesSlide14.xml" Id="Rcdd3ab7d37ce4a17"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62f6c5bbfabb448e" /><Relationship Type="http://schemas.openxmlformats.org/officeDocument/2006/relationships/notesSlide" Target="/ppt/notesSlides/notesSlide15.xml" Id="R1f183080e6ba42aa"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8e03eafe8ea24650" /><Relationship Type="http://schemas.openxmlformats.org/officeDocument/2006/relationships/notesSlide" Target="/ppt/notesSlides/notesSlide16.xml" Id="Rcffda6f6cda94ecd"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e4be1abc8b2344ca" /><Relationship Type="http://schemas.openxmlformats.org/officeDocument/2006/relationships/notesSlide" Target="/ppt/notesSlides/notesSlide17.xml" Id="R6ccfc0e83e5f421d"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b81c8bcea28e4340" /><Relationship Type="http://schemas.openxmlformats.org/officeDocument/2006/relationships/notesSlide" Target="/ppt/notesSlides/notesSlide18.xml" Id="R8e4d6199920a446b"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e76882db4f394f03" /><Relationship Type="http://schemas.openxmlformats.org/officeDocument/2006/relationships/notesSlide" Target="/ppt/notesSlides/notesSlide19.xml" Id="Rb8dbfb4bf6944f35"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6714844ab4134dfd" /><Relationship Type="http://schemas.openxmlformats.org/officeDocument/2006/relationships/notesSlide" Target="/ppt/notesSlides/notesSlide20.xml" Id="Rf5697e1f1883459b"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9f543a937ebf4f90" /><Relationship Type="http://schemas.openxmlformats.org/officeDocument/2006/relationships/notesSlide" Target="/ppt/notesSlides/notesSlide21.xml" Id="Rc46d8c7f22714a16"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8b19842d940f4bb6" /><Relationship Type="http://schemas.openxmlformats.org/officeDocument/2006/relationships/notesSlide" Target="/ppt/notesSlides/notesSlide22.xml" Id="R2109a0c9c3d34293"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約翰一書第5章</a:t>
            </a:r>
          </a:p>
          <a:p xmlns:a="http://schemas.openxmlformats.org/drawingml/2006/main">
            <a:pPr algn="ctr">
              <a:buNone/>
            </a:pPr>
            <a:r>
              <a:rPr sz="2000">
                <a:solidFill>
                  <a:srgbClr val="FFFFFF"/>
                </a:solidFill>
                <a:latin typeface="Georgia"/>
                <a:ea typeface="Georgia"/>
                <a:cs typeface="Georgia"/>
              </a:rPr>
              <a:t>1 John 5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約翰一書 5:1  |  1 John 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凡信耶穌是基督的，都是從神而生，凡愛生他之神的，也必愛從神生的。</a:t>
            </a:r>
          </a:p>
          <a:p xmlns:a="http://schemas.openxmlformats.org/drawingml/2006/main">
            <a:pPr algn="ctr">
              <a:buNone/>
            </a:pPr>
            <a:r>
              <a:rPr sz="2400">
                <a:solidFill>
                  <a:srgbClr val="FFFFFF"/>
                </a:solidFill>
                <a:latin typeface="Georgia"/>
                <a:ea typeface="Georgia"/>
                <a:cs typeface="Georgia"/>
              </a:rPr>
              <a:t>Whosoever believeth that Jesus is the Christ is born of God: and every one that loveth him that begat loveth him also that is begotten of him.</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約翰一書 5:2  |  1 John 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我們若愛神，又遵守他的誡命，從此就知道我們愛神的兒女。</a:t>
            </a:r>
          </a:p>
          <a:p xmlns:a="http://schemas.openxmlformats.org/drawingml/2006/main">
            <a:pPr algn="ctr">
              <a:buNone/>
            </a:pPr>
            <a:r>
              <a:rPr sz="2400">
                <a:solidFill>
                  <a:srgbClr val="FFFFFF"/>
                </a:solidFill>
                <a:latin typeface="Georgia"/>
                <a:ea typeface="Georgia"/>
                <a:cs typeface="Georgia"/>
              </a:rPr>
              <a:t>By this we know that we love the children of God, when we love God, and keep his commandments.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約翰一書 5:3  |  1 John 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我們遵守神的誡命，這就是愛他了，並且他的誡命不是難守的。</a:t>
            </a:r>
          </a:p>
          <a:p xmlns:a="http://schemas.openxmlformats.org/drawingml/2006/main">
            <a:pPr algn="ctr">
              <a:buNone/>
            </a:pPr>
            <a:r>
              <a:rPr sz="2400">
                <a:solidFill>
                  <a:srgbClr val="FFFFFF"/>
                </a:solidFill>
                <a:latin typeface="Georgia"/>
                <a:ea typeface="Georgia"/>
                <a:cs typeface="Georgia"/>
              </a:rPr>
              <a:t>For this is the love of God, that we keep his commandments: and his commandments are not grievous.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約翰一書 5:4  |  1 John 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因為凡從神生的，就勝過世界；使我們勝了世界的，就是我們的信心。</a:t>
            </a:r>
          </a:p>
          <a:p xmlns:a="http://schemas.openxmlformats.org/drawingml/2006/main">
            <a:pPr algn="ctr">
              <a:buNone/>
            </a:pPr>
            <a:r>
              <a:rPr sz="2400">
                <a:solidFill>
                  <a:srgbClr val="FFFFFF"/>
                </a:solidFill>
                <a:latin typeface="Georgia"/>
                <a:ea typeface="Georgia"/>
                <a:cs typeface="Georgia"/>
              </a:rPr>
              <a:t>For whatsoever is born of God overcometh the world: and this is the victory that overcometh the world, even our faith.</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約翰一書 5:5  |  1 John 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勝過世界的是誰呢？不是那信耶穌是神兒子的嗎？</a:t>
            </a:r>
          </a:p>
          <a:p xmlns:a="http://schemas.openxmlformats.org/drawingml/2006/main">
            <a:pPr algn="ctr">
              <a:buNone/>
            </a:pPr>
            <a:r>
              <a:rPr sz="2400">
                <a:solidFill>
                  <a:srgbClr val="FFFFFF"/>
                </a:solidFill>
                <a:latin typeface="Georgia"/>
                <a:ea typeface="Georgia"/>
                <a:cs typeface="Georgia"/>
              </a:rPr>
              <a:t>Who is he that overcometh the world, but he that believeth that Jesus is the Son of God?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約翰一書 5:6  |  1 John 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這藉着水和血而來的，就是耶穌基督；不是單用水，乃是用水又用血，</a:t>
            </a:r>
          </a:p>
          <a:p xmlns:a="http://schemas.openxmlformats.org/drawingml/2006/main">
            <a:pPr algn="ctr">
              <a:buNone/>
            </a:pPr>
            <a:r>
              <a:rPr sz="2100">
                <a:solidFill>
                  <a:srgbClr val="FFFFFF"/>
                </a:solidFill>
                <a:latin typeface="Georgia"/>
                <a:ea typeface="Georgia"/>
                <a:cs typeface="Georgia"/>
              </a:rPr>
              <a:t>This is he that came by water and blood, even Jesus Christ; not by water only, but by water and blood. And it is the Spirit that beareth witness, because the Spirit is truth.</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約翰一書 5:7  |  1 John 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並且有[聖]靈作見證，因為[聖]靈就是真理。</a:t>
            </a:r>
          </a:p>
          <a:p xmlns:a="http://schemas.openxmlformats.org/drawingml/2006/main">
            <a:pPr algn="ctr">
              <a:buNone/>
            </a:pPr>
            <a:r>
              <a:rPr sz="2400">
                <a:solidFill>
                  <a:srgbClr val="FFFFFF"/>
                </a:solidFill>
                <a:latin typeface="Georgia"/>
                <a:ea typeface="Georgia"/>
                <a:cs typeface="Georgia"/>
              </a:rPr>
              <a:t>For there are three that bear record in heaven, the Father, the Word, and the Holy Ghost: and these three are one.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約翰一書 5:8  |  1 John 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作見證的原來有三：就是[聖]靈、水，與血，這三樣也都歸於一。</a:t>
            </a:r>
          </a:p>
          <a:p xmlns:a="http://schemas.openxmlformats.org/drawingml/2006/main">
            <a:pPr algn="ctr">
              <a:buNone/>
            </a:pPr>
            <a:r>
              <a:rPr sz="2400">
                <a:solidFill>
                  <a:srgbClr val="FFFFFF"/>
                </a:solidFill>
                <a:latin typeface="Georgia"/>
                <a:ea typeface="Georgia"/>
                <a:cs typeface="Georgia"/>
              </a:rPr>
              <a:t>And there are three that bear witness in earth, the Spirit, and the water, and the blood: and these three agree in one.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約翰一書 5:9  |  1 John 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我們既領受人的見證，神的見證更該領受了，因神的見證是為他兒子作的。</a:t>
            </a:r>
          </a:p>
          <a:p xmlns:a="http://schemas.openxmlformats.org/drawingml/2006/main">
            <a:pPr algn="ctr">
              <a:buNone/>
            </a:pPr>
            <a:r>
              <a:rPr sz="2400">
                <a:solidFill>
                  <a:srgbClr val="FFFFFF"/>
                </a:solidFill>
                <a:latin typeface="Georgia"/>
                <a:ea typeface="Georgia"/>
                <a:cs typeface="Georgia"/>
              </a:rPr>
              <a:t>If we receive the witness of men, the witness of God is greater: for this is the witness of God which he hath testified of his Son.</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約翰一書 5:10  |  1 John 5:10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信神兒子的，就有這見證在他心裏；不信神的，就是將神當作說謊的，因不信神為他兒子作的見證。</a:t>
            </a:r>
          </a:p>
          <a:p xmlns:a="http://schemas.openxmlformats.org/drawingml/2006/main">
            <a:pPr algn="ctr">
              <a:buNone/>
            </a:pPr>
            <a:r>
              <a:rPr sz="2100">
                <a:solidFill>
                  <a:srgbClr val="FFFFFF"/>
                </a:solidFill>
                <a:latin typeface="Georgia"/>
                <a:ea typeface="Georgia"/>
                <a:cs typeface="Georgia"/>
              </a:rPr>
              <a:t>He that believeth on the Son of God hath the witness in himself: he that believeth not God hath made him a liar; because he believeth not the record that God gave of his Son.</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約翰一書 5:11  |  1 John 5:11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這見證就是神賜給我們永生；這[永]生也是在他兒子裏面。</a:t>
            </a:r>
          </a:p>
          <a:p xmlns:a="http://schemas.openxmlformats.org/drawingml/2006/main">
            <a:pPr algn="ctr">
              <a:buNone/>
            </a:pPr>
            <a:r>
              <a:rPr sz="2400">
                <a:solidFill>
                  <a:srgbClr val="FFFFFF"/>
                </a:solidFill>
                <a:latin typeface="Georgia"/>
                <a:ea typeface="Georgia"/>
                <a:cs typeface="Georgia"/>
              </a:rPr>
              <a:t>And this is the record, that God hath given to us eternal life, and this life is in his Son.</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約翰一書 5:12  |  1 John 5:12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人有了[神的]兒子就有生命，沒有神的兒子就沒有生命。</a:t>
            </a:r>
          </a:p>
          <a:p xmlns:a="http://schemas.openxmlformats.org/drawingml/2006/main">
            <a:pPr algn="ctr">
              <a:buNone/>
            </a:pPr>
            <a:r>
              <a:rPr sz="2400">
                <a:solidFill>
                  <a:srgbClr val="FFFFFF"/>
                </a:solidFill>
                <a:latin typeface="Georgia"/>
                <a:ea typeface="Georgia"/>
                <a:cs typeface="Georgia"/>
              </a:rPr>
              <a:t>He that hath the Son hath life; and he that hath not the Son of God hath not life.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約翰一書 5:13  |  1 John 5:13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我將這些話寫給你們信奉神兒子之名的人，要叫你們知道自己有永生。</a:t>
            </a:r>
          </a:p>
          <a:p xmlns:a="http://schemas.openxmlformats.org/drawingml/2006/main">
            <a:pPr algn="ctr">
              <a:buNone/>
            </a:pPr>
            <a:r>
              <a:rPr sz="2100">
                <a:solidFill>
                  <a:srgbClr val="FFFFFF"/>
                </a:solidFill>
                <a:latin typeface="Georgia"/>
                <a:ea typeface="Georgia"/>
                <a:cs typeface="Georgia"/>
              </a:rPr>
              <a:t>These things have I written unto you that believe on the name of the Son of God; that ye may know that ye have eternal life, and that ye may believe on the name of the Son of God.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約翰一書 5:14  |  1 John 5:14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我們若照他的旨意求甚麼，他就聽我們，這是我們向他所存坦然無懼的心。</a:t>
            </a:r>
          </a:p>
          <a:p xmlns:a="http://schemas.openxmlformats.org/drawingml/2006/main">
            <a:pPr algn="ctr">
              <a:buNone/>
            </a:pPr>
            <a:r>
              <a:rPr sz="2400">
                <a:solidFill>
                  <a:srgbClr val="FFFFFF"/>
                </a:solidFill>
                <a:latin typeface="Georgia"/>
                <a:ea typeface="Georgia"/>
                <a:cs typeface="Georgia"/>
              </a:rPr>
              <a:t>And this is the confidence that we have in him, that, if we ask any thing according to his will, he heareth us: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約翰一書 5:15  |  1 John 5:15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既然知道他聽我們一切所求的，就知道我們所求於他的，無不得着。</a:t>
            </a:r>
          </a:p>
          <a:p xmlns:a="http://schemas.openxmlformats.org/drawingml/2006/main">
            <a:pPr algn="ctr">
              <a:buNone/>
            </a:pPr>
            <a:r>
              <a:rPr sz="2400">
                <a:solidFill>
                  <a:srgbClr val="FFFFFF"/>
                </a:solidFill>
                <a:latin typeface="Georgia"/>
                <a:ea typeface="Georgia"/>
                <a:cs typeface="Georgia"/>
              </a:rPr>
              <a:t>And if we know that he hear us, whatsoever we ask, we know that we have the petitions that we desired of him.</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約翰一書 5:16  |  1 John 5:16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人若看見弟兄犯了不至於死的罪，就當為他祈求，[神]必將生命賜給他；有至於死的罪，我不說當為這罪祈求。</a:t>
            </a:r>
          </a:p>
          <a:p xmlns:a="http://schemas.openxmlformats.org/drawingml/2006/main">
            <a:pPr algn="ctr">
              <a:buNone/>
            </a:pPr>
            <a:r>
              <a:rPr sz="2100">
                <a:solidFill>
                  <a:srgbClr val="FFFFFF"/>
                </a:solidFill>
                <a:latin typeface="Georgia"/>
                <a:ea typeface="Georgia"/>
                <a:cs typeface="Georgia"/>
              </a:rPr>
              <a:t>If any man see his brother sin a sin which is not unto death, he shall ask, and he shall give him life for them that sin not unto death. There is a sin unto death: I do not say that he shall pray for it.</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約翰一書 5:17  |  1 John 5:17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凡不義的事都是罪，也有不至於死的罪。</a:t>
            </a:r>
          </a:p>
          <a:p xmlns:a="http://schemas.openxmlformats.org/drawingml/2006/main">
            <a:pPr algn="ctr">
              <a:buNone/>
            </a:pPr>
            <a:r>
              <a:rPr sz="2800">
                <a:solidFill>
                  <a:srgbClr val="FFFFFF"/>
                </a:solidFill>
                <a:latin typeface="Georgia"/>
                <a:ea typeface="Georgia"/>
                <a:cs typeface="Georgia"/>
              </a:rPr>
              <a:t>All unrighteousness is sin: and there is a sin not unto death.</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約翰一書 5:18  |  1 John 5:18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我們知道凡從神生的，必不犯罪，從神生的，必保守自己，那惡者也就無法害他。</a:t>
            </a:r>
          </a:p>
          <a:p xmlns:a="http://schemas.openxmlformats.org/drawingml/2006/main">
            <a:pPr algn="ctr">
              <a:buNone/>
            </a:pPr>
            <a:r>
              <a:rPr sz="2400">
                <a:solidFill>
                  <a:srgbClr val="FFFFFF"/>
                </a:solidFill>
                <a:latin typeface="Georgia"/>
                <a:ea typeface="Georgia"/>
                <a:cs typeface="Georgia"/>
              </a:rPr>
              <a:t>We know that whosoever is born of God sinneth not; but he that is begotten of God keepeth himself, and that wicked one toucheth him not.</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約翰一書 5:19  |  1 John 5:19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我們知道，我們是屬神的，全世界都臥在那惡者手下。</a:t>
            </a:r>
          </a:p>
          <a:p xmlns:a="http://schemas.openxmlformats.org/drawingml/2006/main">
            <a:pPr algn="ctr">
              <a:buNone/>
            </a:pPr>
            <a:r>
              <a:rPr sz="2800">
                <a:solidFill>
                  <a:srgbClr val="FFFFFF"/>
                </a:solidFill>
                <a:latin typeface="Georgia"/>
                <a:ea typeface="Georgia"/>
                <a:cs typeface="Georgia"/>
              </a:rPr>
              <a:t>And we know that we are of God, and the whole world lieth in wickedness.</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約翰一書 5:20  |  1 John 5:20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我們也知道，神的兒子已經來到，且將智慧賜給我們，使我們認識那位真實的，我們也在那位真實的裏面，就是在他兒子耶穌基督裏面。這是真神，也是永生。</a:t>
            </a:r>
          </a:p>
          <a:p xmlns:a="http://schemas.openxmlformats.org/drawingml/2006/main">
            <a:pPr algn="ctr">
              <a:buNone/>
            </a:pPr>
            <a:r>
              <a:rPr sz="2100">
                <a:solidFill>
                  <a:srgbClr val="FFFFFF"/>
                </a:solidFill>
                <a:latin typeface="Georgia"/>
                <a:ea typeface="Georgia"/>
                <a:cs typeface="Georgia"/>
              </a:rPr>
              <a:t>And we know that the Son of God is come, and hath given us an understanding, that we may know him that is true, and we are in him that is true, even in his Son Jesus Christ. This is the true God, and eternal life.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約翰一書 5:21  |  1 John 5:21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小子們哪，你們要自守，遠避偶像！</a:t>
            </a:r>
          </a:p>
          <a:p xmlns:a="http://schemas.openxmlformats.org/drawingml/2006/main">
            <a:pPr algn="ctr">
              <a:buNone/>
            </a:pPr>
            <a:r>
              <a:rPr sz="2800">
                <a:solidFill>
                  <a:srgbClr val="FFFFFF"/>
                </a:solidFill>
                <a:latin typeface="Georgia"/>
                <a:ea typeface="Georgia"/>
                <a:cs typeface="Georgia"/>
              </a:rPr>
              <a:t>Little children, keep yourselves from idols. Amen.</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2026-08-30T06:45:53.2160000Z</dcterms:created>
  <dcterms:modified xsi:type="dcterms:W3CDTF">2026-08-30T06:45:53.2170000Z</dcterms:modified>
</coreProperties>
</file>