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172807d0d3a4973" /><Relationship Type="http://schemas.openxmlformats.org/officeDocument/2006/relationships/extended-properties" Target="/docProps/app.xml" Id="R7d6de1262d4b4d01" /><Relationship Type="http://schemas.openxmlformats.org/officeDocument/2006/relationships/officeDocument" Target="/ppt/presentation.xml" Id="R8b4e0e60cacb4b1f" /></Relationships>
</file>

<file path=ppt/presentation.xml><?xml version="1.0" encoding="utf-8"?>
<p:presentation xmlns:p="http://schemas.openxmlformats.org/presentationml/2006/main">
  <p:sldMasterIdLst>
    <p:sldMasterId xmlns:r="http://schemas.openxmlformats.org/officeDocument/2006/relationships" id="2147483648" r:id="R7c6b2e16bed244d3"/>
  </p:sldMasterIdLst>
  <p:notesMasterIdLst>
    <p:notesMasterId xmlns:r="http://schemas.openxmlformats.org/officeDocument/2006/relationships" r:id="R51d19f05b96e432f"/>
  </p:notesMasterIdLst>
  <p:sldIdLst>
    <p:sldId xmlns:r="http://schemas.openxmlformats.org/officeDocument/2006/relationships" id="256" r:id="Rd324ed74141142a9"/>
    <p:sldId xmlns:r="http://schemas.openxmlformats.org/officeDocument/2006/relationships" id="257" r:id="R5f37d00c5bad4c77"/>
    <p:sldId xmlns:r="http://schemas.openxmlformats.org/officeDocument/2006/relationships" id="258" r:id="Ra56b186f60f14998"/>
    <p:sldId xmlns:r="http://schemas.openxmlformats.org/officeDocument/2006/relationships" id="259" r:id="R2ab96d2b77874f0e"/>
    <p:sldId xmlns:r="http://schemas.openxmlformats.org/officeDocument/2006/relationships" id="260" r:id="R8ad64170bddb4a04"/>
    <p:sldId xmlns:r="http://schemas.openxmlformats.org/officeDocument/2006/relationships" id="261" r:id="Rf34ab47b3bcb4d9d"/>
    <p:sldId xmlns:r="http://schemas.openxmlformats.org/officeDocument/2006/relationships" id="262" r:id="R7085de0a6b994f59"/>
    <p:sldId xmlns:r="http://schemas.openxmlformats.org/officeDocument/2006/relationships" id="263" r:id="R1a6137ac8c8f4c89"/>
    <p:sldId xmlns:r="http://schemas.openxmlformats.org/officeDocument/2006/relationships" id="264" r:id="Rbaf17607b5434f5a"/>
    <p:sldId xmlns:r="http://schemas.openxmlformats.org/officeDocument/2006/relationships" id="265" r:id="R2950ea8a4c804ca4"/>
    <p:sldId xmlns:r="http://schemas.openxmlformats.org/officeDocument/2006/relationships" id="266" r:id="Rd8ba865e8a4549f9"/>
    <p:sldId xmlns:r="http://schemas.openxmlformats.org/officeDocument/2006/relationships" id="267" r:id="R8ba6ca08f0ec45b9"/>
    <p:sldId xmlns:r="http://schemas.openxmlformats.org/officeDocument/2006/relationships" id="268" r:id="Rc2612a2afedb4ef7"/>
    <p:sldId xmlns:r="http://schemas.openxmlformats.org/officeDocument/2006/relationships" id="269" r:id="R67aa3e3328cc49d1"/>
    <p:sldId xmlns:r="http://schemas.openxmlformats.org/officeDocument/2006/relationships" id="270" r:id="R28d02912482049f5"/>
    <p:sldId xmlns:r="http://schemas.openxmlformats.org/officeDocument/2006/relationships" id="271" r:id="Rac7114249cb142e7"/>
    <p:sldId xmlns:r="http://schemas.openxmlformats.org/officeDocument/2006/relationships" id="272" r:id="Ra41cd00b79064631"/>
    <p:sldId xmlns:r="http://schemas.openxmlformats.org/officeDocument/2006/relationships" id="273" r:id="R5a90468d3a61408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6b604d9d0544a8f" /><Relationship Type="http://schemas.openxmlformats.org/officeDocument/2006/relationships/slideMaster" Target="/ppt/slideMasters/slideMaster1.xml" Id="R7c6b2e16bed244d3" /><Relationship Type="http://schemas.openxmlformats.org/officeDocument/2006/relationships/notesMaster" Target="/ppt/notesMasters/notesMaster1.xml" Id="R51d19f05b96e432f" /><Relationship Type="http://schemas.openxmlformats.org/officeDocument/2006/relationships/presProps" Target="/ppt/presProps.xml" Id="R794b5b58efae413c" /><Relationship Type="http://schemas.openxmlformats.org/officeDocument/2006/relationships/tableStyles" Target="/ppt/tableStyles.xml" Id="R5ccfb1cb0d2c43e0" /><Relationship Type="http://schemas.openxmlformats.org/officeDocument/2006/relationships/slide" Target="/ppt/slides/slide1.xml" Id="Rd324ed74141142a9" /><Relationship Type="http://schemas.openxmlformats.org/officeDocument/2006/relationships/slide" Target="/ppt/slides/slide2.xml" Id="R5f37d00c5bad4c77" /><Relationship Type="http://schemas.openxmlformats.org/officeDocument/2006/relationships/slide" Target="/ppt/slides/slide3.xml" Id="Ra56b186f60f14998" /><Relationship Type="http://schemas.openxmlformats.org/officeDocument/2006/relationships/slide" Target="/ppt/slides/slide4.xml" Id="R2ab96d2b77874f0e" /><Relationship Type="http://schemas.openxmlformats.org/officeDocument/2006/relationships/slide" Target="/ppt/slides/slide5.xml" Id="R8ad64170bddb4a04" /><Relationship Type="http://schemas.openxmlformats.org/officeDocument/2006/relationships/slide" Target="/ppt/slides/slide6.xml" Id="Rf34ab47b3bcb4d9d" /><Relationship Type="http://schemas.openxmlformats.org/officeDocument/2006/relationships/slide" Target="/ppt/slides/slide7.xml" Id="R7085de0a6b994f59" /><Relationship Type="http://schemas.openxmlformats.org/officeDocument/2006/relationships/slide" Target="/ppt/slides/slide8.xml" Id="R1a6137ac8c8f4c89" /><Relationship Type="http://schemas.openxmlformats.org/officeDocument/2006/relationships/slide" Target="/ppt/slides/slide9.xml" Id="Rbaf17607b5434f5a" /><Relationship Type="http://schemas.openxmlformats.org/officeDocument/2006/relationships/slide" Target="/ppt/slides/slide10.xml" Id="R2950ea8a4c804ca4" /><Relationship Type="http://schemas.openxmlformats.org/officeDocument/2006/relationships/slide" Target="/ppt/slides/slide11.xml" Id="Rd8ba865e8a4549f9" /><Relationship Type="http://schemas.openxmlformats.org/officeDocument/2006/relationships/slide" Target="/ppt/slides/slide12.xml" Id="R8ba6ca08f0ec45b9" /><Relationship Type="http://schemas.openxmlformats.org/officeDocument/2006/relationships/slide" Target="/ppt/slides/slide13.xml" Id="Rc2612a2afedb4ef7" /><Relationship Type="http://schemas.openxmlformats.org/officeDocument/2006/relationships/slide" Target="/ppt/slides/slide14.xml" Id="R67aa3e3328cc49d1" /><Relationship Type="http://schemas.openxmlformats.org/officeDocument/2006/relationships/slide" Target="/ppt/slides/slide15.xml" Id="R28d02912482049f5" /><Relationship Type="http://schemas.openxmlformats.org/officeDocument/2006/relationships/slide" Target="/ppt/slides/slide16.xml" Id="Rac7114249cb142e7" /><Relationship Type="http://schemas.openxmlformats.org/officeDocument/2006/relationships/slide" Target="/ppt/slides/slide17.xml" Id="Ra41cd00b79064631" /><Relationship Type="http://schemas.openxmlformats.org/officeDocument/2006/relationships/slide" Target="/ppt/slides/slide18.xml" Id="R5a90468d3a6140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5a5e03237614d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9d688217e2f483c" /><Relationship Type="http://schemas.openxmlformats.org/officeDocument/2006/relationships/notesMaster" Target="/ppt/notesMasters/notesMaster1.xml" Id="R348c7e5988004aa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1dbab8460404d40" /><Relationship Type="http://schemas.openxmlformats.org/officeDocument/2006/relationships/notesMaster" Target="/ppt/notesMasters/notesMaster1.xml" Id="Rb583b45d756748df" /></Relationships>
</file>

<file path=ppt/notesSlides/_rels/notesSlide3.xml.rels>&#65279;<?xml version="1.0" encoding="utf-8"?><Relationships xmlns="http://schemas.openxmlformats.org/package/2006/relationships"><Relationship Type="http://schemas.openxmlformats.org/officeDocument/2006/relationships/slide" Target="/ppt/slides/slide3.xml" Id="R3e7c31b8bd604df9" /><Relationship Type="http://schemas.openxmlformats.org/officeDocument/2006/relationships/notesMaster" Target="/ppt/notesMasters/notesMaster1.xml" Id="Rea92c21548f64c49" /></Relationships>
</file>

<file path=ppt/notesSlides/_rels/notesSlide4.xml.rels>&#65279;<?xml version="1.0" encoding="utf-8"?><Relationships xmlns="http://schemas.openxmlformats.org/package/2006/relationships"><Relationship Type="http://schemas.openxmlformats.org/officeDocument/2006/relationships/slide" Target="/ppt/slides/slide4.xml" Id="R593e708a5e6940f6" /><Relationship Type="http://schemas.openxmlformats.org/officeDocument/2006/relationships/notesMaster" Target="/ppt/notesMasters/notesMaster1.xml" Id="R180cda7142574f18"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580d4cec234cd3" /><Relationship Type="http://schemas.openxmlformats.org/officeDocument/2006/relationships/notesMaster" Target="/ppt/notesMasters/notesMaster1.xml" Id="R1878519b017a4ecd" /></Relationships>
</file>

<file path=ppt/notesSlides/_rels/notesSlide6.xml.rels>&#65279;<?xml version="1.0" encoding="utf-8"?><Relationships xmlns="http://schemas.openxmlformats.org/package/2006/relationships"><Relationship Type="http://schemas.openxmlformats.org/officeDocument/2006/relationships/slide" Target="/ppt/slides/slide6.xml" Id="R0f9b1cbb93474dbd" /><Relationship Type="http://schemas.openxmlformats.org/officeDocument/2006/relationships/notesMaster" Target="/ppt/notesMasters/notesMaster1.xml" Id="R5526c4d3453746c9" /></Relationships>
</file>

<file path=ppt/notesSlides/_rels/notesSlide7.xml.rels>&#65279;<?xml version="1.0" encoding="utf-8"?><Relationships xmlns="http://schemas.openxmlformats.org/package/2006/relationships"><Relationship Type="http://schemas.openxmlformats.org/officeDocument/2006/relationships/slide" Target="/ppt/slides/slide7.xml" Id="Rc510a4b76dd74c59" /><Relationship Type="http://schemas.openxmlformats.org/officeDocument/2006/relationships/notesMaster" Target="/ppt/notesMasters/notesMaster1.xml" Id="R66e9c1c478a84b5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370fb094feb4123" /><Relationship Type="http://schemas.openxmlformats.org/officeDocument/2006/relationships/notesMaster" Target="/ppt/notesMasters/notesMaster1.xml" Id="Ra3990183f44d4136" /></Relationships>
</file>

<file path=ppt/notesSlides/_rels/notesSlide9.xml.rels>&#65279;<?xml version="1.0" encoding="utf-8"?><Relationships xmlns="http://schemas.openxmlformats.org/package/2006/relationships"><Relationship Type="http://schemas.openxmlformats.org/officeDocument/2006/relationships/slide" Target="/ppt/slides/slide9.xml" Id="R29c6d36e655a41a5" /><Relationship Type="http://schemas.openxmlformats.org/officeDocument/2006/relationships/notesMaster" Target="/ppt/notesMasters/notesMaster1.xml" Id="R7b1dce57f7cc4fb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f1607eff9b1447f" /><Relationship Type="http://schemas.openxmlformats.org/officeDocument/2006/relationships/notesMaster" Target="/ppt/notesMasters/notesMaster1.xml" Id="Rd82527638b5b4f3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81f413f32f42f2" /><Relationship Type="http://schemas.openxmlformats.org/officeDocument/2006/relationships/notesMaster" Target="/ppt/notesMasters/notesMaster1.xml" Id="Raf760831c82f46f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224d666e6c74aa9" /><Relationship Type="http://schemas.openxmlformats.org/officeDocument/2006/relationships/notesMaster" Target="/ppt/notesMasters/notesMaster1.xml" Id="Reba0d3bb86b24bb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41fe28bce094808" /><Relationship Type="http://schemas.openxmlformats.org/officeDocument/2006/relationships/notesMaster" Target="/ppt/notesMasters/notesMaster1.xml" Id="R31ee9f40cc2f4ac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66feda51d414f41" /><Relationship Type="http://schemas.openxmlformats.org/officeDocument/2006/relationships/notesMaster" Target="/ppt/notesMasters/notesMaster1.xml" Id="Reca9f64054254ff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5b15910ff54418e" /><Relationship Type="http://schemas.openxmlformats.org/officeDocument/2006/relationships/notesMaster" Target="/ppt/notesMasters/notesMaster1.xml" Id="R69cea764eb914d3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9d29e1eb74c4ec4" /><Relationship Type="http://schemas.openxmlformats.org/officeDocument/2006/relationships/notesMaster" Target="/ppt/notesMasters/notesMaster1.xml" Id="Rc460cc52941b47a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9e971c3b59647e5" /><Relationship Type="http://schemas.openxmlformats.org/officeDocument/2006/relationships/notesMaster" Target="/ppt/notesMasters/notesMaster1.xml" Id="R433fd452e9a84a2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eb25ae3ff914772" /><Relationship Type="http://schemas.openxmlformats.org/officeDocument/2006/relationships/notesMaster" Target="/ppt/notesMasters/notesMaster1.xml" Id="Rd52f135e07bf479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52e4df1b834066" /><Relationship Type="http://schemas.openxmlformats.org/officeDocument/2006/relationships/image" Target="/ppt/media/image.png" Id="Ra197351c466b4694" /><Relationship Type="http://schemas.openxmlformats.org/officeDocument/2006/relationships/image" Target="/ppt/media/image2.png" Id="R6b1ec18f90174256" /><Relationship Type="http://schemas.openxmlformats.org/officeDocument/2006/relationships/image" Target="/ppt/media/image.jpeg" Id="Rdf625b8cb6b5430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1a168cb046d4f6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197351c466b469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b1ec18f9017425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f625b8cb6b5430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698b3d4f54c4f93" /><Relationship Type="http://schemas.openxmlformats.org/officeDocument/2006/relationships/slideLayout" Target="/ppt/slideLayouts/slideLayout1.xml" Id="R8462201170f14bd7" /><Relationship Type="http://schemas.openxmlformats.org/officeDocument/2006/relationships/slideLayout" Target="/ppt/slideLayouts/slideLayout2.xml" Id="Re3ac4759f5084bd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462201170f14bd7"/>
    <p:sldLayoutId xmlns:r="http://schemas.openxmlformats.org/officeDocument/2006/relationships" id="2147483650" r:id="Re3ac4759f5084bd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176bc1b4d4e4ecd" /><Relationship Type="http://schemas.openxmlformats.org/officeDocument/2006/relationships/notesSlide" Target="/ppt/notesSlides/notesSlide1.xml" Id="R21955c0413024b3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646ff9f78aa463a" /><Relationship Type="http://schemas.openxmlformats.org/officeDocument/2006/relationships/notesSlide" Target="/ppt/notesSlides/notesSlide2.xml" Id="R888dbf1fe03843a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0bc7a86125f4b8e" /><Relationship Type="http://schemas.openxmlformats.org/officeDocument/2006/relationships/notesSlide" Target="/ppt/notesSlides/notesSlide3.xml" Id="R20700d91cb9b4e7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185a82556c241b3" /><Relationship Type="http://schemas.openxmlformats.org/officeDocument/2006/relationships/notesSlide" Target="/ppt/notesSlides/notesSlide4.xml" Id="R7039d09d30d74d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278c95a283a4b5e" /><Relationship Type="http://schemas.openxmlformats.org/officeDocument/2006/relationships/notesSlide" Target="/ppt/notesSlides/notesSlide5.xml" Id="R730f5a19a8594a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bcab58cb3834036" /><Relationship Type="http://schemas.openxmlformats.org/officeDocument/2006/relationships/notesSlide" Target="/ppt/notesSlides/notesSlide6.xml" Id="R3f0708c639d74f5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373a0b6be79475e" /><Relationship Type="http://schemas.openxmlformats.org/officeDocument/2006/relationships/notesSlide" Target="/ppt/notesSlides/notesSlide7.xml" Id="Rb1ca57af511340c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dca09b467561480b" /><Relationship Type="http://schemas.openxmlformats.org/officeDocument/2006/relationships/notesSlide" Target="/ppt/notesSlides/notesSlide8.xml" Id="R9d41634d2ebe428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b601fbe14934edf" /><Relationship Type="http://schemas.openxmlformats.org/officeDocument/2006/relationships/notesSlide" Target="/ppt/notesSlides/notesSlide9.xml" Id="R0950cfd74e744eb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db259a07bc64907" /><Relationship Type="http://schemas.openxmlformats.org/officeDocument/2006/relationships/notesSlide" Target="/ppt/notesSlides/notesSlide10.xml" Id="Rc6e8705e0c70498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c4602dfc4c84e67" /><Relationship Type="http://schemas.openxmlformats.org/officeDocument/2006/relationships/notesSlide" Target="/ppt/notesSlides/notesSlide11.xml" Id="R57007f3981c8400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78e3904fcc1405c" /><Relationship Type="http://schemas.openxmlformats.org/officeDocument/2006/relationships/notesSlide" Target="/ppt/notesSlides/notesSlide12.xml" Id="Rc41590194235435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733958ecc484a00" /><Relationship Type="http://schemas.openxmlformats.org/officeDocument/2006/relationships/notesSlide" Target="/ppt/notesSlides/notesSlide13.xml" Id="R8cf9e4e517a1476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eee31f6194d40be" /><Relationship Type="http://schemas.openxmlformats.org/officeDocument/2006/relationships/notesSlide" Target="/ppt/notesSlides/notesSlide14.xml" Id="R3d0a26770a6347f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2daa64ddeaa4e38" /><Relationship Type="http://schemas.openxmlformats.org/officeDocument/2006/relationships/notesSlide" Target="/ppt/notesSlides/notesSlide15.xml" Id="R00655c60f5a7411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85a4ec27b4641dc" /><Relationship Type="http://schemas.openxmlformats.org/officeDocument/2006/relationships/notesSlide" Target="/ppt/notesSlides/notesSlide16.xml" Id="Rb0a279e79f1446e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53a154f907044a4" /><Relationship Type="http://schemas.openxmlformats.org/officeDocument/2006/relationships/notesSlide" Target="/ppt/notesSlides/notesSlide17.xml" Id="R6d2b98ffa20a401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a04cc4760704d6d" /><Relationship Type="http://schemas.openxmlformats.org/officeDocument/2006/relationships/notesSlide" Target="/ppt/notesSlides/notesSlide18.xml" Id="R07222ee6e9af44a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以西結書第5章</a:t>
            </a:r>
          </a:p>
          <a:p xmlns:a="http://schemas.openxmlformats.org/drawingml/2006/main">
            <a:pPr algn="ctr">
              <a:buNone/>
            </a:pPr>
            <a:r>
              <a:rPr sz="2000">
                <a:solidFill>
                  <a:srgbClr val="FFFFFF"/>
                </a:solidFill>
                <a:latin typeface="Georgia"/>
                <a:ea typeface="Georgia"/>
                <a:cs typeface="Georgia"/>
              </a:rPr>
              <a:t>Ezekiel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  |  Ezekiel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「人子啊，你要拿一把快刀，當作剃頭刀，用這刀剃你的頭髮和你的鬍鬚，用天平將鬚髮平分。</a:t>
            </a:r>
          </a:p>
          <a:p xmlns:a="http://schemas.openxmlformats.org/drawingml/2006/main">
            <a:pPr algn="ctr">
              <a:buNone/>
            </a:pPr>
            <a:r>
              <a:rPr sz="2100">
                <a:solidFill>
                  <a:srgbClr val="FFFFFF"/>
                </a:solidFill>
                <a:latin typeface="Georgia"/>
                <a:ea typeface="Georgia"/>
                <a:cs typeface="Georgia"/>
              </a:rPr>
              <a:t>And thou, son of man, take thee a sharp knife, take thee a barber’s razor, and cause it to pass upon thine head and upon thy beard: then take thee balances to weigh, and divide the hair.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5:2  |  Ezekiel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圍困[城]的日子滿了，你要將三分之一在城中用火焚燒，將三分之一在城的四圍用刀砍碎，將三分之一任風吹散；我也要拔刀追趕。</a:t>
            </a:r>
          </a:p>
          <a:p xmlns:a="http://schemas.openxmlformats.org/drawingml/2006/main">
            <a:pPr algn="ctr">
              <a:buNone/>
            </a:pPr>
            <a:r>
              <a:rPr sz="1800">
                <a:solidFill>
                  <a:srgbClr val="FFFFFF"/>
                </a:solidFill>
                <a:latin typeface="Georgia"/>
                <a:ea typeface="Georgia"/>
                <a:cs typeface="Georgia"/>
              </a:rPr>
              <a:t>Thou shalt burn with fire a third part in the midst of the city, when the days of the siege are fulfilled: and thou shalt take a third part, and smite about it with a knife: and a third part thou shalt scatter in the wind; and I will draw out a sword after them.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5:3  |  Ezekiel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你要從其中取幾根包在衣襟裏，</a:t>
            </a:r>
          </a:p>
          <a:p xmlns:a="http://schemas.openxmlformats.org/drawingml/2006/main">
            <a:pPr algn="ctr">
              <a:buNone/>
            </a:pPr>
            <a:r>
              <a:rPr sz="2800">
                <a:solidFill>
                  <a:srgbClr val="FFFFFF"/>
                </a:solidFill>
                <a:latin typeface="Georgia"/>
                <a:ea typeface="Georgia"/>
                <a:cs typeface="Georgia"/>
              </a:rPr>
              <a:t>Thou shalt also take thereof a few in number, and bind them in thy skirts.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5:4  |  Ezekiel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再從這幾根中取些扔在火中焚燒，從裏面必有火出來燒入以色列全家。</a:t>
            </a:r>
          </a:p>
          <a:p xmlns:a="http://schemas.openxmlformats.org/drawingml/2006/main">
            <a:pPr algn="ctr">
              <a:buNone/>
            </a:pPr>
            <a:r>
              <a:rPr sz="2100">
                <a:solidFill>
                  <a:srgbClr val="FFFFFF"/>
                </a:solidFill>
                <a:latin typeface="Georgia"/>
                <a:ea typeface="Georgia"/>
                <a:cs typeface="Georgia"/>
              </a:rPr>
              <a:t>Then take of them again, and cast them into the midst of the fire, and burn them in the fire; for thereof shall a fire come forth into all the house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5:5  |  Ezekiel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主耶和華如此說：這就是耶路撒冷。我曾將她安置在列邦之中；列國都在她的四圍。</a:t>
            </a:r>
          </a:p>
          <a:p xmlns:a="http://schemas.openxmlformats.org/drawingml/2006/main">
            <a:pPr algn="ctr">
              <a:buNone/>
            </a:pPr>
            <a:r>
              <a:rPr sz="2400">
                <a:solidFill>
                  <a:srgbClr val="FFFFFF"/>
                </a:solidFill>
                <a:latin typeface="Georgia"/>
                <a:ea typeface="Georgia"/>
                <a:cs typeface="Georgia"/>
              </a:rPr>
              <a:t>Thus saith the Lord GOD; This is Jerusalem: I have set it in the midst of the nations and countries that are round about her.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5:6  |  Ezekiel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她行惡，違背我的典章，過於列國；干犯我的律例，過於四圍的列邦，因為她棄掉我的典章。至於我的律例，她並沒有遵行。</a:t>
            </a:r>
          </a:p>
          <a:p xmlns:a="http://schemas.openxmlformats.org/drawingml/2006/main">
            <a:pPr algn="ctr">
              <a:buNone/>
            </a:pPr>
            <a:r>
              <a:rPr sz="2100">
                <a:solidFill>
                  <a:srgbClr val="FFFFFF"/>
                </a:solidFill>
                <a:latin typeface="Georgia"/>
                <a:ea typeface="Georgia"/>
                <a:cs typeface="Georgia"/>
              </a:rPr>
              <a:t>And she hath changed my judgments into wickedness more than the nations, and my statutes more than the countries that are round about her: for they have refused my judgments and my statutes, they have not walked in them.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5:7  |  Ezekiel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所以主耶和華如此說：因為你們紛爭過於四圍的列國，也不遵行我的律例，不謹守我的典章，並以遵從四圍列國的惡規尚不滿意，</a:t>
            </a:r>
          </a:p>
          <a:p xmlns:a="http://schemas.openxmlformats.org/drawingml/2006/main">
            <a:pPr algn="ctr">
              <a:buNone/>
            </a:pPr>
            <a:r>
              <a:rPr sz="1800">
                <a:solidFill>
                  <a:srgbClr val="FFFFFF"/>
                </a:solidFill>
                <a:latin typeface="Georgia"/>
                <a:ea typeface="Georgia"/>
                <a:cs typeface="Georgia"/>
              </a:rPr>
              <a:t>Therefore thus saith the Lord GOD; Because ye multiplied more than the nations that are round about you, and have not walked in my statutes, neither have kept my judgments, neither have done according to the judgments of the nations that are round about you;</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5:8  |  Ezekiel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所以主耶和華如此說：看哪，我與你反對，必在列國的眼前，在你中間，施行審判；</a:t>
            </a:r>
          </a:p>
          <a:p xmlns:a="http://schemas.openxmlformats.org/drawingml/2006/main">
            <a:pPr algn="ctr">
              <a:buNone/>
            </a:pPr>
            <a:r>
              <a:rPr sz="2100">
                <a:solidFill>
                  <a:srgbClr val="FFFFFF"/>
                </a:solidFill>
                <a:latin typeface="Georgia"/>
                <a:ea typeface="Georgia"/>
                <a:cs typeface="Georgia"/>
              </a:rPr>
              <a:t>Therefore thus saith the Lord GOD; Behold, I, even I, am against thee, and will execute judgments in the midst of thee in the sight of the nations.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5:9  |  Ezekiel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並且因你一切可憎的事，我要在你中間行我所未曾行的，以後我也不再照着行。</a:t>
            </a:r>
          </a:p>
          <a:p xmlns:a="http://schemas.openxmlformats.org/drawingml/2006/main">
            <a:pPr algn="ctr">
              <a:buNone/>
            </a:pPr>
            <a:r>
              <a:rPr sz="2400">
                <a:solidFill>
                  <a:srgbClr val="FFFFFF"/>
                </a:solidFill>
                <a:latin typeface="Georgia"/>
                <a:ea typeface="Georgia"/>
                <a:cs typeface="Georgia"/>
              </a:rPr>
              <a:t>And I will do in thee that which I have not done, and whereunto I will not do any more the like, because of all thine abominations.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5:10  |  Ezekiel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在你中間父親要吃兒子，兒子要吃父親。我必向你施行審判，我必將你所剩下的分散四方。」</a:t>
            </a:r>
          </a:p>
          <a:p xmlns:a="http://schemas.openxmlformats.org/drawingml/2006/main">
            <a:pPr algn="ctr">
              <a:buNone/>
            </a:pPr>
            <a:r>
              <a:rPr sz="2100">
                <a:solidFill>
                  <a:srgbClr val="FFFFFF"/>
                </a:solidFill>
                <a:latin typeface="Georgia"/>
                <a:ea typeface="Georgia"/>
                <a:cs typeface="Georgia"/>
              </a:rPr>
              <a:t>Therefore the fathers shall eat the sons in the midst of thee, and the sons shall eat their fathers; and I will execute judgments in thee, and the whole remnant of thee will I scatter into all the winds.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5:11  |  Ezekiel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主耶和華說：「我指着我的永生起誓，因你用一切可憎的物、可厭的事玷污了我的聖所，故此，我定要使[你人數]減少，我眼必不顧惜你，也不可憐你。</a:t>
            </a:r>
          </a:p>
          <a:p xmlns:a="http://schemas.openxmlformats.org/drawingml/2006/main">
            <a:pPr algn="ctr">
              <a:buNone/>
            </a:pPr>
            <a:r>
              <a:rPr sz="1800">
                <a:solidFill>
                  <a:srgbClr val="FFFFFF"/>
                </a:solidFill>
                <a:latin typeface="Georgia"/>
                <a:ea typeface="Georgia"/>
                <a:cs typeface="Georgia"/>
              </a:rPr>
              <a:t>Wherefore, as I live, saith the Lord GOD; Surely, because thou hast defiled my sanctuary with all thy detestable things, and with all thine abominations, therefore will I also diminish thee; neither shall mine eye spare, neither will I have any pity.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5:12  |  Ezekiel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你的民三分之一必遭瘟疫而死，在你中間必因饑荒消滅；三分之一必在你四圍倒在刀下；我必將三分之一分散四方，並要拔刀追趕他們。</a:t>
            </a:r>
          </a:p>
          <a:p xmlns:a="http://schemas.openxmlformats.org/drawingml/2006/main">
            <a:pPr algn="ctr">
              <a:buNone/>
            </a:pPr>
            <a:r>
              <a:rPr sz="1800">
                <a:solidFill>
                  <a:srgbClr val="FFFFFF"/>
                </a:solidFill>
                <a:latin typeface="Georgia"/>
                <a:ea typeface="Georgia"/>
                <a:cs typeface="Georgia"/>
              </a:rPr>
              <a:t>A third part of thee shall die with the pestilence, and with famine shall they be consumed in the midst of thee: and a third part shall fall by the sword round about thee; and I will scatter a third part into all the winds, and I will draw out a sword after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5:13  |  Ezekiel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「我要這樣成就怒中所定的；我向他們發的忿怒止息了，自己就得着安慰。我在他們身上成就怒中所定的那時，他們就知道我－耶和華所說的是出於熱心；</a:t>
            </a:r>
          </a:p>
          <a:p xmlns:a="http://schemas.openxmlformats.org/drawingml/2006/main">
            <a:pPr algn="ctr">
              <a:buNone/>
            </a:pPr>
            <a:r>
              <a:rPr sz="2100">
                <a:solidFill>
                  <a:srgbClr val="FFFFFF"/>
                </a:solidFill>
                <a:latin typeface="Georgia"/>
                <a:ea typeface="Georgia"/>
                <a:cs typeface="Georgia"/>
              </a:rPr>
              <a:t>Thus shall mine anger be accomplished, and I will cause my fury to rest upon them, and I will be comforted: and they shall know that I the LORD have spoken it in my zeal, when I have accomplished my fury in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5:14  |  Ezekiel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並且我必使你在四圍的列國中，在經過的眾人眼前，成了荒涼和羞辱。</a:t>
            </a:r>
          </a:p>
          <a:p xmlns:a="http://schemas.openxmlformats.org/drawingml/2006/main">
            <a:pPr algn="ctr">
              <a:buNone/>
            </a:pPr>
            <a:r>
              <a:rPr sz="2400">
                <a:solidFill>
                  <a:srgbClr val="FFFFFF"/>
                </a:solidFill>
                <a:latin typeface="Georgia"/>
                <a:ea typeface="Georgia"/>
                <a:cs typeface="Georgia"/>
              </a:rPr>
              <a:t>Moreover I will make thee waste, and a reproach among the nations that are round about thee, in the sight of all that pass by.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5:15  |  Ezekiel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這樣，我必以怒氣和忿怒，並烈怒的責備，向你施行審判。那時，你就在四圍的列國中成為羞辱、譏刺、警戒、驚駭。這是我－耶和華說的。</a:t>
            </a:r>
          </a:p>
          <a:p xmlns:a="http://schemas.openxmlformats.org/drawingml/2006/main">
            <a:pPr algn="ctr">
              <a:buNone/>
            </a:pPr>
            <a:r>
              <a:rPr sz="1800">
                <a:solidFill>
                  <a:srgbClr val="FFFFFF"/>
                </a:solidFill>
                <a:latin typeface="Georgia"/>
                <a:ea typeface="Georgia"/>
                <a:cs typeface="Georgia"/>
              </a:rPr>
              <a:t>So it shall be a reproach and a taunt, an instruction and an astonishment unto the nations that are round about thee, when I shall execute judgments in thee in anger and in fury and in furious rebukes. I the LORD have spoken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5:16  |  Ezekiel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那時，我要將滅人、使人饑荒的惡箭，就是射去滅人的，射在你們身上，並要加增你們的饑荒，斷絕你們所倚靠的糧食；</a:t>
            </a:r>
          </a:p>
          <a:p xmlns:a="http://schemas.openxmlformats.org/drawingml/2006/main">
            <a:pPr algn="ctr">
              <a:buNone/>
            </a:pPr>
            <a:r>
              <a:rPr sz="2100">
                <a:solidFill>
                  <a:srgbClr val="FFFFFF"/>
                </a:solidFill>
                <a:latin typeface="Georgia"/>
                <a:ea typeface="Georgia"/>
                <a:cs typeface="Georgia"/>
              </a:rPr>
              <a:t>When I shall send upon them the evil arrows of famine, which shall be for their destruction, and which I will send to destroy you: and I will increase the famine upon you, and will break your staff of bread: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5:17  |  Ezekiel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又要使饑荒和惡獸到你那裏，叫你喪子，瘟疫和流血的事也必盛行在你那裏；我也要使刀劍臨到你。這是我－耶和華說的。」</a:t>
            </a:r>
          </a:p>
          <a:p xmlns:a="http://schemas.openxmlformats.org/drawingml/2006/main">
            <a:pPr algn="ctr">
              <a:buNone/>
            </a:pPr>
            <a:r>
              <a:rPr sz="2100">
                <a:solidFill>
                  <a:srgbClr val="FFFFFF"/>
                </a:solidFill>
                <a:latin typeface="Georgia"/>
                <a:ea typeface="Georgia"/>
                <a:cs typeface="Georgia"/>
              </a:rPr>
              <a:t>So will I send upon you famine and evil beasts, and they shall bereave thee; and pestilence and blood shall pass through thee; and I will bring the sword upon thee. I the LORD have spoken 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2026-08-30T07:14:13.3870000Z</dcterms:created>
  <dcterms:modified xsi:type="dcterms:W3CDTF">2026-08-30T07:14:13.3870000Z</dcterms:modified>
</coreProperties>
</file>