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634760e0074fc4" /><Relationship Type="http://schemas.openxmlformats.org/officeDocument/2006/relationships/extended-properties" Target="/docProps/app.xml" Id="Rac7d900b80d84a39" /><Relationship Type="http://schemas.openxmlformats.org/officeDocument/2006/relationships/officeDocument" Target="/ppt/presentation.xml" Id="R854e8aa9c35f441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1729e0de1f45b3"/>
  </p:sldMasterIdLst>
  <p:notesMasterIdLst>
    <p:notesMasterId xmlns:r="http://schemas.openxmlformats.org/officeDocument/2006/relationships" r:id="Rccc07223eb014fff"/>
  </p:notesMasterIdLst>
  <p:sldIdLst>
    <p:sldId xmlns:r="http://schemas.openxmlformats.org/officeDocument/2006/relationships" id="256" r:id="R4db38189db564dd9"/>
    <p:sldId xmlns:r="http://schemas.openxmlformats.org/officeDocument/2006/relationships" id="257" r:id="Re60c1f5427874920"/>
    <p:sldId xmlns:r="http://schemas.openxmlformats.org/officeDocument/2006/relationships" id="258" r:id="R282689c165734052"/>
    <p:sldId xmlns:r="http://schemas.openxmlformats.org/officeDocument/2006/relationships" id="259" r:id="Rf2db91928ea84f97"/>
    <p:sldId xmlns:r="http://schemas.openxmlformats.org/officeDocument/2006/relationships" id="260" r:id="Rcf511d05fc0547b6"/>
    <p:sldId xmlns:r="http://schemas.openxmlformats.org/officeDocument/2006/relationships" id="261" r:id="R1f3849167fe044fc"/>
    <p:sldId xmlns:r="http://schemas.openxmlformats.org/officeDocument/2006/relationships" id="262" r:id="Ra2e79781f6324234"/>
    <p:sldId xmlns:r="http://schemas.openxmlformats.org/officeDocument/2006/relationships" id="263" r:id="R864c7e554fe4480e"/>
    <p:sldId xmlns:r="http://schemas.openxmlformats.org/officeDocument/2006/relationships" id="264" r:id="R7d12d5bd63894a4b"/>
    <p:sldId xmlns:r="http://schemas.openxmlformats.org/officeDocument/2006/relationships" id="265" r:id="R6efa9f3ee88e44b5"/>
    <p:sldId xmlns:r="http://schemas.openxmlformats.org/officeDocument/2006/relationships" id="266" r:id="R6367a3a90126437c"/>
    <p:sldId xmlns:r="http://schemas.openxmlformats.org/officeDocument/2006/relationships" id="267" r:id="R1897f2ced96c4c24"/>
    <p:sldId xmlns:r="http://schemas.openxmlformats.org/officeDocument/2006/relationships" id="268" r:id="R4f405fcb7deb4859"/>
    <p:sldId xmlns:r="http://schemas.openxmlformats.org/officeDocument/2006/relationships" id="269" r:id="Rc897a5d12a12488d"/>
    <p:sldId xmlns:r="http://schemas.openxmlformats.org/officeDocument/2006/relationships" id="270" r:id="Rba666ed63b644e97"/>
    <p:sldId xmlns:r="http://schemas.openxmlformats.org/officeDocument/2006/relationships" id="271" r:id="R97aca4de66b245d7"/>
    <p:sldId xmlns:r="http://schemas.openxmlformats.org/officeDocument/2006/relationships" id="272" r:id="R405d7fadefb54450"/>
    <p:sldId xmlns:r="http://schemas.openxmlformats.org/officeDocument/2006/relationships" id="273" r:id="R1909f792b7054902"/>
    <p:sldId xmlns:r="http://schemas.openxmlformats.org/officeDocument/2006/relationships" id="274" r:id="R880c2dea94464a5d"/>
    <p:sldId xmlns:r="http://schemas.openxmlformats.org/officeDocument/2006/relationships" id="275" r:id="R9a0fdfcfa1b749d3"/>
    <p:sldId xmlns:r="http://schemas.openxmlformats.org/officeDocument/2006/relationships" id="276" r:id="R5f9693161c7543ff"/>
    <p:sldId xmlns:r="http://schemas.openxmlformats.org/officeDocument/2006/relationships" id="277" r:id="R1020f947fa5c43ce"/>
    <p:sldId xmlns:r="http://schemas.openxmlformats.org/officeDocument/2006/relationships" id="278" r:id="Re803ac6d379d47d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126e73a66d44cf6" /><Relationship Type="http://schemas.openxmlformats.org/officeDocument/2006/relationships/slideMaster" Target="/ppt/slideMasters/slideMaster1.xml" Id="R501729e0de1f45b3" /><Relationship Type="http://schemas.openxmlformats.org/officeDocument/2006/relationships/notesMaster" Target="/ppt/notesMasters/notesMaster1.xml" Id="Rccc07223eb014fff" /><Relationship Type="http://schemas.openxmlformats.org/officeDocument/2006/relationships/presProps" Target="/ppt/presProps.xml" Id="R082236e4702f4467" /><Relationship Type="http://schemas.openxmlformats.org/officeDocument/2006/relationships/tableStyles" Target="/ppt/tableStyles.xml" Id="R109d665166f7455d" /><Relationship Type="http://schemas.openxmlformats.org/officeDocument/2006/relationships/slide" Target="/ppt/slides/slide1.xml" Id="R4db38189db564dd9" /><Relationship Type="http://schemas.openxmlformats.org/officeDocument/2006/relationships/slide" Target="/ppt/slides/slide2.xml" Id="Re60c1f5427874920" /><Relationship Type="http://schemas.openxmlformats.org/officeDocument/2006/relationships/slide" Target="/ppt/slides/slide3.xml" Id="R282689c165734052" /><Relationship Type="http://schemas.openxmlformats.org/officeDocument/2006/relationships/slide" Target="/ppt/slides/slide4.xml" Id="Rf2db91928ea84f97" /><Relationship Type="http://schemas.openxmlformats.org/officeDocument/2006/relationships/slide" Target="/ppt/slides/slide5.xml" Id="Rcf511d05fc0547b6" /><Relationship Type="http://schemas.openxmlformats.org/officeDocument/2006/relationships/slide" Target="/ppt/slides/slide6.xml" Id="R1f3849167fe044fc" /><Relationship Type="http://schemas.openxmlformats.org/officeDocument/2006/relationships/slide" Target="/ppt/slides/slide7.xml" Id="Ra2e79781f6324234" /><Relationship Type="http://schemas.openxmlformats.org/officeDocument/2006/relationships/slide" Target="/ppt/slides/slide8.xml" Id="R864c7e554fe4480e" /><Relationship Type="http://schemas.openxmlformats.org/officeDocument/2006/relationships/slide" Target="/ppt/slides/slide9.xml" Id="R7d12d5bd63894a4b" /><Relationship Type="http://schemas.openxmlformats.org/officeDocument/2006/relationships/slide" Target="/ppt/slides/slide10.xml" Id="R6efa9f3ee88e44b5" /><Relationship Type="http://schemas.openxmlformats.org/officeDocument/2006/relationships/slide" Target="/ppt/slides/slide11.xml" Id="R6367a3a90126437c" /><Relationship Type="http://schemas.openxmlformats.org/officeDocument/2006/relationships/slide" Target="/ppt/slides/slide12.xml" Id="R1897f2ced96c4c24" /><Relationship Type="http://schemas.openxmlformats.org/officeDocument/2006/relationships/slide" Target="/ppt/slides/slide13.xml" Id="R4f405fcb7deb4859" /><Relationship Type="http://schemas.openxmlformats.org/officeDocument/2006/relationships/slide" Target="/ppt/slides/slide14.xml" Id="Rc897a5d12a12488d" /><Relationship Type="http://schemas.openxmlformats.org/officeDocument/2006/relationships/slide" Target="/ppt/slides/slide15.xml" Id="Rba666ed63b644e97" /><Relationship Type="http://schemas.openxmlformats.org/officeDocument/2006/relationships/slide" Target="/ppt/slides/slide16.xml" Id="R97aca4de66b245d7" /><Relationship Type="http://schemas.openxmlformats.org/officeDocument/2006/relationships/slide" Target="/ppt/slides/slide17.xml" Id="R405d7fadefb54450" /><Relationship Type="http://schemas.openxmlformats.org/officeDocument/2006/relationships/slide" Target="/ppt/slides/slide18.xml" Id="R1909f792b7054902" /><Relationship Type="http://schemas.openxmlformats.org/officeDocument/2006/relationships/slide" Target="/ppt/slides/slide19.xml" Id="R880c2dea94464a5d" /><Relationship Type="http://schemas.openxmlformats.org/officeDocument/2006/relationships/slide" Target="/ppt/slides/slide20.xml" Id="R9a0fdfcfa1b749d3" /><Relationship Type="http://schemas.openxmlformats.org/officeDocument/2006/relationships/slide" Target="/ppt/slides/slide21.xml" Id="R5f9693161c7543ff" /><Relationship Type="http://schemas.openxmlformats.org/officeDocument/2006/relationships/slide" Target="/ppt/slides/slide22.xml" Id="R1020f947fa5c43ce" /><Relationship Type="http://schemas.openxmlformats.org/officeDocument/2006/relationships/slide" Target="/ppt/slides/slide23.xml" Id="Re803ac6d379d47d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8679db3d9e041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383c39a160459d" /><Relationship Type="http://schemas.openxmlformats.org/officeDocument/2006/relationships/notesMaster" Target="/ppt/notesMasters/notesMaster1.xml" Id="Rd39b4722912848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08bc44d39574e95" /><Relationship Type="http://schemas.openxmlformats.org/officeDocument/2006/relationships/notesMaster" Target="/ppt/notesMasters/notesMaster1.xml" Id="R653b57749cfa4d0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c92c77215648e1" /><Relationship Type="http://schemas.openxmlformats.org/officeDocument/2006/relationships/notesMaster" Target="/ppt/notesMasters/notesMaster1.xml" Id="R878f46f9e29b4a0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5a394c03594b15" /><Relationship Type="http://schemas.openxmlformats.org/officeDocument/2006/relationships/notesMaster" Target="/ppt/notesMasters/notesMaster1.xml" Id="Rc972e722ecd74f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8c7cda87b14a0a" /><Relationship Type="http://schemas.openxmlformats.org/officeDocument/2006/relationships/notesMaster" Target="/ppt/notesMasters/notesMaster1.xml" Id="R2a8783ba687144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1d223b1f3042a8" /><Relationship Type="http://schemas.openxmlformats.org/officeDocument/2006/relationships/notesMaster" Target="/ppt/notesMasters/notesMaster1.xml" Id="Rb4b89c5abe8e409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c85cdd4af54bf2" /><Relationship Type="http://schemas.openxmlformats.org/officeDocument/2006/relationships/notesMaster" Target="/ppt/notesMasters/notesMaster1.xml" Id="R72c05ab56f7345f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5ff30773df4897" /><Relationship Type="http://schemas.openxmlformats.org/officeDocument/2006/relationships/notesMaster" Target="/ppt/notesMasters/notesMaster1.xml" Id="R3081b00628614d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aa59be8dcf946d5" /><Relationship Type="http://schemas.openxmlformats.org/officeDocument/2006/relationships/notesMaster" Target="/ppt/notesMasters/notesMaster1.xml" Id="R57e92d0eb1b0441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8eeda68e1e34e76" /><Relationship Type="http://schemas.openxmlformats.org/officeDocument/2006/relationships/notesMaster" Target="/ppt/notesMasters/notesMaster1.xml" Id="Rb476a5442d0f43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cec0963f2e48c8" /><Relationship Type="http://schemas.openxmlformats.org/officeDocument/2006/relationships/notesMaster" Target="/ppt/notesMasters/notesMaster1.xml" Id="R3fd02bcbca5d4d4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384e3aac26b43bb" /><Relationship Type="http://schemas.openxmlformats.org/officeDocument/2006/relationships/notesMaster" Target="/ppt/notesMasters/notesMaster1.xml" Id="R215cc5a58bd4491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240eabf5615432c" /><Relationship Type="http://schemas.openxmlformats.org/officeDocument/2006/relationships/notesMaster" Target="/ppt/notesMasters/notesMaster1.xml" Id="R5de8ab3c25df4e3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61f8a3ba90442b0" /><Relationship Type="http://schemas.openxmlformats.org/officeDocument/2006/relationships/notesMaster" Target="/ppt/notesMasters/notesMaster1.xml" Id="Rd571e60fc940441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2abd6aa98f84493" /><Relationship Type="http://schemas.openxmlformats.org/officeDocument/2006/relationships/notesMaster" Target="/ppt/notesMasters/notesMaster1.xml" Id="R7ef7a4073971412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3b7246997f54862" /><Relationship Type="http://schemas.openxmlformats.org/officeDocument/2006/relationships/notesMaster" Target="/ppt/notesMasters/notesMaster1.xml" Id="R7517400811be485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8b000d8170f4cf7" /><Relationship Type="http://schemas.openxmlformats.org/officeDocument/2006/relationships/notesMaster" Target="/ppt/notesMasters/notesMaster1.xml" Id="Rd9dd0be8373f450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c8c3f8365c74ea8" /><Relationship Type="http://schemas.openxmlformats.org/officeDocument/2006/relationships/notesMaster" Target="/ppt/notesMasters/notesMaster1.xml" Id="Rbd2ad497d00d401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a793b49fe7a4751" /><Relationship Type="http://schemas.openxmlformats.org/officeDocument/2006/relationships/notesMaster" Target="/ppt/notesMasters/notesMaster1.xml" Id="R79103a65fcea40f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50fff8fe34c4332" /><Relationship Type="http://schemas.openxmlformats.org/officeDocument/2006/relationships/notesMaster" Target="/ppt/notesMasters/notesMaster1.xml" Id="R7c15708b5cb1417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975a52d65654d72" /><Relationship Type="http://schemas.openxmlformats.org/officeDocument/2006/relationships/notesMaster" Target="/ppt/notesMasters/notesMaster1.xml" Id="R0a617ba0244147a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08e04d2875447c4" /><Relationship Type="http://schemas.openxmlformats.org/officeDocument/2006/relationships/notesMaster" Target="/ppt/notesMasters/notesMaster1.xml" Id="R423251d17099416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92e8ef5e0ac4479" /><Relationship Type="http://schemas.openxmlformats.org/officeDocument/2006/relationships/notesMaster" Target="/ppt/notesMasters/notesMaster1.xml" Id="R458d5d110ef44af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465937d90a473b" /><Relationship Type="http://schemas.openxmlformats.org/officeDocument/2006/relationships/image" Target="/ppt/media/image.png" Id="R146fd07a08454e52" /><Relationship Type="http://schemas.openxmlformats.org/officeDocument/2006/relationships/image" Target="/ppt/media/image2.png" Id="R79734d9fef9742f3" /><Relationship Type="http://schemas.openxmlformats.org/officeDocument/2006/relationships/image" Target="/ppt/media/image.jpeg" Id="Rea9d420429bb460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4fa948210647df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146fd07a08454e5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9734d9fef9742f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9d420429bb460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a6de9ddba84a93" /><Relationship Type="http://schemas.openxmlformats.org/officeDocument/2006/relationships/slideLayout" Target="/ppt/slideLayouts/slideLayout1.xml" Id="R92c8552ab3f74207" /><Relationship Type="http://schemas.openxmlformats.org/officeDocument/2006/relationships/slideLayout" Target="/ppt/slideLayouts/slideLayout2.xml" Id="R500e0796d8e9495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2c8552ab3f74207"/>
    <p:sldLayoutId xmlns:r="http://schemas.openxmlformats.org/officeDocument/2006/relationships" id="2147483650" r:id="R500e0796d8e9495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e8351f719f4826" /><Relationship Type="http://schemas.openxmlformats.org/officeDocument/2006/relationships/notesSlide" Target="/ppt/notesSlides/notesSlide1.xml" Id="Re6d15bb0d897441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6685854042463a" /><Relationship Type="http://schemas.openxmlformats.org/officeDocument/2006/relationships/notesSlide" Target="/ppt/notesSlides/notesSlide2.xml" Id="R788b1b148bdc4a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02821be4bb4005" /><Relationship Type="http://schemas.openxmlformats.org/officeDocument/2006/relationships/notesSlide" Target="/ppt/notesSlides/notesSlide3.xml" Id="Rd2287d3be83d42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c28b92f47c4102" /><Relationship Type="http://schemas.openxmlformats.org/officeDocument/2006/relationships/notesSlide" Target="/ppt/notesSlides/notesSlide4.xml" Id="Rde9ab994a8d645c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7ca9ffbd674386" /><Relationship Type="http://schemas.openxmlformats.org/officeDocument/2006/relationships/notesSlide" Target="/ppt/notesSlides/notesSlide5.xml" Id="R4b4fe8e5e83542b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66e9d639cd547bf" /><Relationship Type="http://schemas.openxmlformats.org/officeDocument/2006/relationships/notesSlide" Target="/ppt/notesSlides/notesSlide6.xml" Id="Rdb5fbdff60f6470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a14ad40d224180" /><Relationship Type="http://schemas.openxmlformats.org/officeDocument/2006/relationships/notesSlide" Target="/ppt/notesSlides/notesSlide7.xml" Id="R55576ee85c5f4e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8628e798fc41b5" /><Relationship Type="http://schemas.openxmlformats.org/officeDocument/2006/relationships/notesSlide" Target="/ppt/notesSlides/notesSlide8.xml" Id="Rf43fdbf5252a45d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ab6e72efa44a57" /><Relationship Type="http://schemas.openxmlformats.org/officeDocument/2006/relationships/notesSlide" Target="/ppt/notesSlides/notesSlide9.xml" Id="R3ce3bf3a39c3439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a53f97a780748d1" /><Relationship Type="http://schemas.openxmlformats.org/officeDocument/2006/relationships/notesSlide" Target="/ppt/notesSlides/notesSlide10.xml" Id="R0e10019a247744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9dc16a08154f87" /><Relationship Type="http://schemas.openxmlformats.org/officeDocument/2006/relationships/notesSlide" Target="/ppt/notesSlides/notesSlide11.xml" Id="R83ee6e46d5e042b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d875da4a2e4b1b" /><Relationship Type="http://schemas.openxmlformats.org/officeDocument/2006/relationships/notesSlide" Target="/ppt/notesSlides/notesSlide12.xml" Id="R491563b71ae14e1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bd93d0f7fd4895" /><Relationship Type="http://schemas.openxmlformats.org/officeDocument/2006/relationships/notesSlide" Target="/ppt/notesSlides/notesSlide13.xml" Id="R79ee2290eeec492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d5a148b8944881" /><Relationship Type="http://schemas.openxmlformats.org/officeDocument/2006/relationships/notesSlide" Target="/ppt/notesSlides/notesSlide14.xml" Id="Ra37f4427bd094f6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788d87f75041f9" /><Relationship Type="http://schemas.openxmlformats.org/officeDocument/2006/relationships/notesSlide" Target="/ppt/notesSlides/notesSlide15.xml" Id="Rc39e75a5a76545b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fafad4a18d3435d" /><Relationship Type="http://schemas.openxmlformats.org/officeDocument/2006/relationships/notesSlide" Target="/ppt/notesSlides/notesSlide16.xml" Id="Ra0b4285fbeec4da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e98883092346da" /><Relationship Type="http://schemas.openxmlformats.org/officeDocument/2006/relationships/notesSlide" Target="/ppt/notesSlides/notesSlide17.xml" Id="R937206d49008452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631f65c00749b6" /><Relationship Type="http://schemas.openxmlformats.org/officeDocument/2006/relationships/notesSlide" Target="/ppt/notesSlides/notesSlide18.xml" Id="Rf21c2247596742e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b357beeb794d95" /><Relationship Type="http://schemas.openxmlformats.org/officeDocument/2006/relationships/notesSlide" Target="/ppt/notesSlides/notesSlide19.xml" Id="R593bccce32de401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13036043474b44" /><Relationship Type="http://schemas.openxmlformats.org/officeDocument/2006/relationships/notesSlide" Target="/ppt/notesSlides/notesSlide20.xml" Id="Rdafa48d0e7094d5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31dfb9786c446a" /><Relationship Type="http://schemas.openxmlformats.org/officeDocument/2006/relationships/notesSlide" Target="/ppt/notesSlides/notesSlide21.xml" Id="Rca771572688348c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9f62fca64d46d1" /><Relationship Type="http://schemas.openxmlformats.org/officeDocument/2006/relationships/notesSlide" Target="/ppt/notesSlides/notesSlide22.xml" Id="Rdbd01c30cfe7438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b370be86a441f0" /><Relationship Type="http://schemas.openxmlformats.org/officeDocument/2006/relationships/notesSlide" Target="/ppt/notesSlides/notesSlide23.xml" Id="Rfbdde5c33f8443f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Ruth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  |  Ruth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當士師秉政的時候，國中遭遇饑荒。在猶大的伯利恆，有一個人帶着妻子和兩個兒子往摩押地去寄居。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it came to pass in the days when the judges ruled, that there was a famine in the land. And a certain man of Beth-lehem-judah went to sojourn in the country of Moab, he, and his wife, and his two sons.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1:2  |  Ruth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這人名叫以利米勒，他的妻名叫拿俄米；他兩個兒子，一個名叫瑪倫，一個名叫基連，都是猶大伯利恆的以法他人。他們到了摩押地，就住在那裏。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name of the man was Elimelech, and the name of his wife Naomi, and the name of his two sons Mahlon and Chilion, Ephrathites of Beth-lehem-judah. And they came into the country of Moab, and continued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1:3  |  Ruth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後來拿俄米的丈夫以利米勒死了，剩下婦人和她兩個兒子。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Elimelech Naomi’s husband died; and she was left, and her two sons.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1:4  |  Ruth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這兩個兒子娶了摩押女子為妻，一個名叫俄珥巴，一個名叫路得，在那裏住了約有十年。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took them wives of the women of Moab; the name of the one was Orpah, and the name of the other Ruth: and they dwelled there about ten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1:5  |  Ruth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瑪倫和基連二人也死了，剩下拿俄米，沒有丈夫，也沒有兒子。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Mahlon and Chilion died also both of them; and the woman was left of her two sons and her husband.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1:6  |  Ruth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她就與兩個兒婦起身，要從摩押地歸回；因為她在摩押地聽見耶和華眷顧自己的百姓，賜糧食與他們。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she arose with her daughters in law, that she might return from the country of Moab: for she had heard in the country of Moab how that the LORD had visited his people in giving them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1:7  |  Ruth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於是她和兩個兒婦起行離開所住的地方，要回猶大地去。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she went forth out of the place where she was, and her two daughters in law with her; and they went on the way to return unto the land of Judah.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1:8  |  Ruth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拿俄米對兩個兒婦說：「你們各人回娘家去吧。願耶和華恩待你們，像你們恩待已死的人與我一樣！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Naomi said unto her two daughters in law, Go, return each to her mother’s house: the LORD deal kindly with you, as ye have dealt with the dead, and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1:9  |  Ruth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願耶和華使你們各在新夫家中得平安！」於是拿俄米與她們親嘴。她們就放聲而哭，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grant you that ye may find rest, each of you in the house of her husband. Then she kissed them; and they lifted up their voice, and wept.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1:10  |  Ruth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說：「不然，我們必與你一同回你本國去。」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said unto her, Surely we will return with thee unto thy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1:11  |  Ruth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拿俄米說：「我女兒們哪，回去吧！為何要跟我去呢？我還能生子作你們的丈夫嗎？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Naomi said, Turn again, my daughters: why will ye go with me? are there yet any more sons in my womb, that they may be your husbands?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1:12  |  Ruth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我女兒們哪，回去吧！我年紀老邁，不能再有丈夫；即或說，我還有指望，今夜有丈夫可以生子，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Turn again, my daughters, go your way; for I am too old to have an husband. If I should say, I have hope, if I should have an husband also to night, and should also bear sons;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1:13  |  Ruth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你們豈能等着他們長大呢？你們豈能等着他們不嫁別人呢？我女兒們哪，不要這樣。我為你們的緣故甚是愁苦，因為耶和華伸手攻擊我。」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Would ye tarry for them till they were grown? would ye stay for them from having husbands? nay, my daughters; for it grieveth me much for your sakes that the hand of the LORD is gone out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1:14  |  Ruth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兩個兒婦又放聲而哭，俄珥巴與婆婆親嘴[而別]，只是路得捨不得拿俄米。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lifted up their voice, and wept again: and Orpah kissed her mother in law; but Ruth clave unto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1:15  |  Ruth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拿俄米說：「看哪，你嫂子已經回她本國和她[所拜]的神那裏去了，你也跟着你嫂子回去吧！」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she said, Behold, thy sister in law is gone back unto her people, and unto her gods: return thou after thy sister in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1:16  |  Ruth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路得說：「不要催我回去不跟隨你。你往哪裏去，我也往那裏去；你在哪裏住宿，我也在那裏住宿；你的國就是我的國，你的神就是我的神。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Ruth said, Intreat me not to leave thee, or to return from following after thee: for whither thou goest, I will go; and where thou lodgest, I will lodge: thy people shall be my people, and thy God my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1:17  |  Ruth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你在哪裏死，我也在那裏死，也葬在那裏。除非死能使你我相離！不然，願耶和華重重地降罰與我。」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thou diest, will I die, and there will I be buried: the LORD do so to me, and more also, if ought but death part thee and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1:18  |  Ruth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拿俄米見路得定意要跟隨自己去，就不再勸她了。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she saw that she was stedfastly minded to go with her, then she left speaking unto 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1:19  |  Ruth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於是二人同行，來到伯利恆。她們到了伯利恆，合城的人就都驚訝。婦女們說：「這是拿俄米嗎？」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they two went until they came to Beth-lehem. And it came to pass, when they were come to Beth-lehem, that all the city was moved about them, and they said, Is this Naomi?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1:20  |  Ruth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拿俄米對她們說：「不要叫我拿俄米，要叫我瑪拉，因為全能者使我受了大苦。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she said unto them, Call me not Naomi, call me Mara: for the Almighty hath dealt very bitterly with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1:21  |  Ruth 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我滿滿地出去，耶和華使我空空地回來。耶和華降禍與我；全能者使我受苦。既是這樣，你們為何還叫我拿俄米呢？」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went out full, and the LORD hath brought me home again empty: why then call ye me Naomi, seeing the LORD hath testified against me, and the Almighty hath afflicted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路得記 1:22  |  Ruth 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拿俄米和她兒婦摩押女子路得，從摩押地回來到伯利恆，正是動手割大麥的時候。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Naomi returned, and Ruth the Moabitess, her daughter in law, with her, which returned out of the country of Moab: and they came to Beth-lehem in the beginning of barley harvest.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2026-08-30T07:19:10.4580000Z</dcterms:created>
  <dcterms:modified xsi:type="dcterms:W3CDTF">2026-08-30T07:19:10.4580000Z</dcterms:modified>
</coreProperties>
</file>