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c76f5d671f64eea" /><Relationship Type="http://schemas.openxmlformats.org/officeDocument/2006/relationships/extended-properties" Target="/docProps/app.xml" Id="Rabdad0bd24124896" /><Relationship Type="http://schemas.openxmlformats.org/officeDocument/2006/relationships/officeDocument" Target="/ppt/presentation.xml" Id="R9ad115543bc949b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61d5692a0c4f7e"/>
  </p:sldMasterIdLst>
  <p:notesMasterIdLst>
    <p:notesMasterId xmlns:r="http://schemas.openxmlformats.org/officeDocument/2006/relationships" r:id="R9a795ead4f524dfc"/>
  </p:notesMasterIdLst>
  <p:sldIdLst>
    <p:sldId xmlns:r="http://schemas.openxmlformats.org/officeDocument/2006/relationships" id="256" r:id="Rfda3f620c0b14f8f"/>
    <p:sldId xmlns:r="http://schemas.openxmlformats.org/officeDocument/2006/relationships" id="257" r:id="R52227c127e6c4eb3"/>
    <p:sldId xmlns:r="http://schemas.openxmlformats.org/officeDocument/2006/relationships" id="258" r:id="R71ca5ea8764a4152"/>
    <p:sldId xmlns:r="http://schemas.openxmlformats.org/officeDocument/2006/relationships" id="259" r:id="Ra1b7c0ec933a4dc0"/>
    <p:sldId xmlns:r="http://schemas.openxmlformats.org/officeDocument/2006/relationships" id="260" r:id="R54489fda70a7404b"/>
    <p:sldId xmlns:r="http://schemas.openxmlformats.org/officeDocument/2006/relationships" id="261" r:id="R7069bfcf5a23498c"/>
    <p:sldId xmlns:r="http://schemas.openxmlformats.org/officeDocument/2006/relationships" id="262" r:id="Rfd7ce133df714141"/>
    <p:sldId xmlns:r="http://schemas.openxmlformats.org/officeDocument/2006/relationships" id="263" r:id="Rc02ba75b47b84295"/>
    <p:sldId xmlns:r="http://schemas.openxmlformats.org/officeDocument/2006/relationships" id="264" r:id="Rc899274ab03845b2"/>
    <p:sldId xmlns:r="http://schemas.openxmlformats.org/officeDocument/2006/relationships" id="265" r:id="Re0f2b028407649c2"/>
    <p:sldId xmlns:r="http://schemas.openxmlformats.org/officeDocument/2006/relationships" id="266" r:id="R4c8082c75f004d6d"/>
    <p:sldId xmlns:r="http://schemas.openxmlformats.org/officeDocument/2006/relationships" id="267" r:id="R05f23bcbda8f4ccd"/>
    <p:sldId xmlns:r="http://schemas.openxmlformats.org/officeDocument/2006/relationships" id="268" r:id="Rb9a691023a0747bf"/>
    <p:sldId xmlns:r="http://schemas.openxmlformats.org/officeDocument/2006/relationships" id="269" r:id="R93df64c0fa6a478b"/>
    <p:sldId xmlns:r="http://schemas.openxmlformats.org/officeDocument/2006/relationships" id="270" r:id="R0c10e6b01cef462f"/>
    <p:sldId xmlns:r="http://schemas.openxmlformats.org/officeDocument/2006/relationships" id="271" r:id="Re63270b7a1b64ebe"/>
    <p:sldId xmlns:r="http://schemas.openxmlformats.org/officeDocument/2006/relationships" id="272" r:id="R0276dd343c42434e"/>
    <p:sldId xmlns:r="http://schemas.openxmlformats.org/officeDocument/2006/relationships" id="273" r:id="Rf91a634228ff4419"/>
    <p:sldId xmlns:r="http://schemas.openxmlformats.org/officeDocument/2006/relationships" id="274" r:id="R71d8b97e270c4113"/>
    <p:sldId xmlns:r="http://schemas.openxmlformats.org/officeDocument/2006/relationships" id="275" r:id="R291dc6aca3b540ca"/>
    <p:sldId xmlns:r="http://schemas.openxmlformats.org/officeDocument/2006/relationships" id="276" r:id="R8640b41d189c432e"/>
    <p:sldId xmlns:r="http://schemas.openxmlformats.org/officeDocument/2006/relationships" id="277" r:id="R6529645664b649c6"/>
    <p:sldId xmlns:r="http://schemas.openxmlformats.org/officeDocument/2006/relationships" id="278" r:id="R458ee4bb903644d5"/>
    <p:sldId xmlns:r="http://schemas.openxmlformats.org/officeDocument/2006/relationships" id="279" r:id="Rf6558c1b2bf7436f"/>
    <p:sldId xmlns:r="http://schemas.openxmlformats.org/officeDocument/2006/relationships" id="280" r:id="Rcc0c1d1d56984fa1"/>
    <p:sldId xmlns:r="http://schemas.openxmlformats.org/officeDocument/2006/relationships" id="281" r:id="R54d11f130b094546"/>
    <p:sldId xmlns:r="http://schemas.openxmlformats.org/officeDocument/2006/relationships" id="282" r:id="R641e72bb1dc04933"/>
    <p:sldId xmlns:r="http://schemas.openxmlformats.org/officeDocument/2006/relationships" id="283" r:id="R49da1a367785483e"/>
    <p:sldId xmlns:r="http://schemas.openxmlformats.org/officeDocument/2006/relationships" id="284" r:id="R064dade0792f4f1c"/>
    <p:sldId xmlns:r="http://schemas.openxmlformats.org/officeDocument/2006/relationships" id="285" r:id="R1543a49030ae438f"/>
    <p:sldId xmlns:r="http://schemas.openxmlformats.org/officeDocument/2006/relationships" id="286" r:id="R41693e1d062b4c2a"/>
    <p:sldId xmlns:r="http://schemas.openxmlformats.org/officeDocument/2006/relationships" id="287" r:id="R40e07d7405914993"/>
    <p:sldId xmlns:r="http://schemas.openxmlformats.org/officeDocument/2006/relationships" id="288" r:id="R53e0800ee9a04f72"/>
    <p:sldId xmlns:r="http://schemas.openxmlformats.org/officeDocument/2006/relationships" id="289" r:id="Rfee5b3db05354f2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2b56743b8064ff2" /><Relationship Type="http://schemas.openxmlformats.org/officeDocument/2006/relationships/slideMaster" Target="/ppt/slideMasters/slideMaster1.xml" Id="R3d61d5692a0c4f7e" /><Relationship Type="http://schemas.openxmlformats.org/officeDocument/2006/relationships/notesMaster" Target="/ppt/notesMasters/notesMaster1.xml" Id="R9a795ead4f524dfc" /><Relationship Type="http://schemas.openxmlformats.org/officeDocument/2006/relationships/presProps" Target="/ppt/presProps.xml" Id="R179acf19ae9349b2" /><Relationship Type="http://schemas.openxmlformats.org/officeDocument/2006/relationships/tableStyles" Target="/ppt/tableStyles.xml" Id="Rc68d30e195d44bff" /><Relationship Type="http://schemas.openxmlformats.org/officeDocument/2006/relationships/slide" Target="/ppt/slides/slide1.xml" Id="Rfda3f620c0b14f8f" /><Relationship Type="http://schemas.openxmlformats.org/officeDocument/2006/relationships/slide" Target="/ppt/slides/slide2.xml" Id="R52227c127e6c4eb3" /><Relationship Type="http://schemas.openxmlformats.org/officeDocument/2006/relationships/slide" Target="/ppt/slides/slide3.xml" Id="R71ca5ea8764a4152" /><Relationship Type="http://schemas.openxmlformats.org/officeDocument/2006/relationships/slide" Target="/ppt/slides/slide4.xml" Id="Ra1b7c0ec933a4dc0" /><Relationship Type="http://schemas.openxmlformats.org/officeDocument/2006/relationships/slide" Target="/ppt/slides/slide5.xml" Id="R54489fda70a7404b" /><Relationship Type="http://schemas.openxmlformats.org/officeDocument/2006/relationships/slide" Target="/ppt/slides/slide6.xml" Id="R7069bfcf5a23498c" /><Relationship Type="http://schemas.openxmlformats.org/officeDocument/2006/relationships/slide" Target="/ppt/slides/slide7.xml" Id="Rfd7ce133df714141" /><Relationship Type="http://schemas.openxmlformats.org/officeDocument/2006/relationships/slide" Target="/ppt/slides/slide8.xml" Id="Rc02ba75b47b84295" /><Relationship Type="http://schemas.openxmlformats.org/officeDocument/2006/relationships/slide" Target="/ppt/slides/slide9.xml" Id="Rc899274ab03845b2" /><Relationship Type="http://schemas.openxmlformats.org/officeDocument/2006/relationships/slide" Target="/ppt/slides/slide10.xml" Id="Re0f2b028407649c2" /><Relationship Type="http://schemas.openxmlformats.org/officeDocument/2006/relationships/slide" Target="/ppt/slides/slide11.xml" Id="R4c8082c75f004d6d" /><Relationship Type="http://schemas.openxmlformats.org/officeDocument/2006/relationships/slide" Target="/ppt/slides/slide12.xml" Id="R05f23bcbda8f4ccd" /><Relationship Type="http://schemas.openxmlformats.org/officeDocument/2006/relationships/slide" Target="/ppt/slides/slide13.xml" Id="Rb9a691023a0747bf" /><Relationship Type="http://schemas.openxmlformats.org/officeDocument/2006/relationships/slide" Target="/ppt/slides/slide14.xml" Id="R93df64c0fa6a478b" /><Relationship Type="http://schemas.openxmlformats.org/officeDocument/2006/relationships/slide" Target="/ppt/slides/slide15.xml" Id="R0c10e6b01cef462f" /><Relationship Type="http://schemas.openxmlformats.org/officeDocument/2006/relationships/slide" Target="/ppt/slides/slide16.xml" Id="Re63270b7a1b64ebe" /><Relationship Type="http://schemas.openxmlformats.org/officeDocument/2006/relationships/slide" Target="/ppt/slides/slide17.xml" Id="R0276dd343c42434e" /><Relationship Type="http://schemas.openxmlformats.org/officeDocument/2006/relationships/slide" Target="/ppt/slides/slide18.xml" Id="Rf91a634228ff4419" /><Relationship Type="http://schemas.openxmlformats.org/officeDocument/2006/relationships/slide" Target="/ppt/slides/slide19.xml" Id="R71d8b97e270c4113" /><Relationship Type="http://schemas.openxmlformats.org/officeDocument/2006/relationships/slide" Target="/ppt/slides/slide20.xml" Id="R291dc6aca3b540ca" /><Relationship Type="http://schemas.openxmlformats.org/officeDocument/2006/relationships/slide" Target="/ppt/slides/slide21.xml" Id="R8640b41d189c432e" /><Relationship Type="http://schemas.openxmlformats.org/officeDocument/2006/relationships/slide" Target="/ppt/slides/slide22.xml" Id="R6529645664b649c6" /><Relationship Type="http://schemas.openxmlformats.org/officeDocument/2006/relationships/slide" Target="/ppt/slides/slide23.xml" Id="R458ee4bb903644d5" /><Relationship Type="http://schemas.openxmlformats.org/officeDocument/2006/relationships/slide" Target="/ppt/slides/slide24.xml" Id="Rf6558c1b2bf7436f" /><Relationship Type="http://schemas.openxmlformats.org/officeDocument/2006/relationships/slide" Target="/ppt/slides/slide25.xml" Id="Rcc0c1d1d56984fa1" /><Relationship Type="http://schemas.openxmlformats.org/officeDocument/2006/relationships/slide" Target="/ppt/slides/slide26.xml" Id="R54d11f130b094546" /><Relationship Type="http://schemas.openxmlformats.org/officeDocument/2006/relationships/slide" Target="/ppt/slides/slide27.xml" Id="R641e72bb1dc04933" /><Relationship Type="http://schemas.openxmlformats.org/officeDocument/2006/relationships/slide" Target="/ppt/slides/slide28.xml" Id="R49da1a367785483e" /><Relationship Type="http://schemas.openxmlformats.org/officeDocument/2006/relationships/slide" Target="/ppt/slides/slide29.xml" Id="R064dade0792f4f1c" /><Relationship Type="http://schemas.openxmlformats.org/officeDocument/2006/relationships/slide" Target="/ppt/slides/slide30.xml" Id="R1543a49030ae438f" /><Relationship Type="http://schemas.openxmlformats.org/officeDocument/2006/relationships/slide" Target="/ppt/slides/slide31.xml" Id="R41693e1d062b4c2a" /><Relationship Type="http://schemas.openxmlformats.org/officeDocument/2006/relationships/slide" Target="/ppt/slides/slide32.xml" Id="R40e07d7405914993" /><Relationship Type="http://schemas.openxmlformats.org/officeDocument/2006/relationships/slide" Target="/ppt/slides/slide33.xml" Id="R53e0800ee9a04f72" /><Relationship Type="http://schemas.openxmlformats.org/officeDocument/2006/relationships/slide" Target="/ppt/slides/slide34.xml" Id="Rfee5b3db05354f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6db57d7f644d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8d7a9899e04089" /><Relationship Type="http://schemas.openxmlformats.org/officeDocument/2006/relationships/notesMaster" Target="/ppt/notesMasters/notesMaster1.xml" Id="Ra075e327f22e4e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1a6cab1b94945a6" /><Relationship Type="http://schemas.openxmlformats.org/officeDocument/2006/relationships/notesMaster" Target="/ppt/notesMasters/notesMaster1.xml" Id="Rf156052f663248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f3847325234af9" /><Relationship Type="http://schemas.openxmlformats.org/officeDocument/2006/relationships/notesMaster" Target="/ppt/notesMasters/notesMaster1.xml" Id="R602dbc61cd11449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688a509ac644f3" /><Relationship Type="http://schemas.openxmlformats.org/officeDocument/2006/relationships/notesMaster" Target="/ppt/notesMasters/notesMaster1.xml" Id="R6fb5ed3e23a84bb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8ed79ac39c4fd0" /><Relationship Type="http://schemas.openxmlformats.org/officeDocument/2006/relationships/notesMaster" Target="/ppt/notesMasters/notesMaster1.xml" Id="Rfa246645d0814b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79a7893b5874cb1" /><Relationship Type="http://schemas.openxmlformats.org/officeDocument/2006/relationships/notesMaster" Target="/ppt/notesMasters/notesMaster1.xml" Id="Rbaf410b20c4d4d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cbcb92c17e747ce" /><Relationship Type="http://schemas.openxmlformats.org/officeDocument/2006/relationships/notesMaster" Target="/ppt/notesMasters/notesMaster1.xml" Id="R2558371e81904db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1bb3edf7d0f4367" /><Relationship Type="http://schemas.openxmlformats.org/officeDocument/2006/relationships/notesMaster" Target="/ppt/notesMasters/notesMaster1.xml" Id="Rcee4e62c4fff46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6f131d0deca440f" /><Relationship Type="http://schemas.openxmlformats.org/officeDocument/2006/relationships/notesMaster" Target="/ppt/notesMasters/notesMaster1.xml" Id="R8d097bfcf88f48e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b73817f77874d20" /><Relationship Type="http://schemas.openxmlformats.org/officeDocument/2006/relationships/notesMaster" Target="/ppt/notesMasters/notesMaster1.xml" Id="Rf9204a5361d340e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0a08c794fa94456" /><Relationship Type="http://schemas.openxmlformats.org/officeDocument/2006/relationships/notesMaster" Target="/ppt/notesMasters/notesMaster1.xml" Id="Rde2031e3fc314e1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7cc7798094542c4" /><Relationship Type="http://schemas.openxmlformats.org/officeDocument/2006/relationships/notesMaster" Target="/ppt/notesMasters/notesMaster1.xml" Id="R9d385155b29b45a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9f0e1b9c80d4086" /><Relationship Type="http://schemas.openxmlformats.org/officeDocument/2006/relationships/notesMaster" Target="/ppt/notesMasters/notesMaster1.xml" Id="Re0bd797f8d984df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14dbfbb8cff4658" /><Relationship Type="http://schemas.openxmlformats.org/officeDocument/2006/relationships/notesMaster" Target="/ppt/notesMasters/notesMaster1.xml" Id="Rdb7bbcc6b4614a3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e7dba60d7d14a86" /><Relationship Type="http://schemas.openxmlformats.org/officeDocument/2006/relationships/notesMaster" Target="/ppt/notesMasters/notesMaster1.xml" Id="Re230d7557d4d472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833ba143b60409b" /><Relationship Type="http://schemas.openxmlformats.org/officeDocument/2006/relationships/notesMaster" Target="/ppt/notesMasters/notesMaster1.xml" Id="R7401063d8d68480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4ad23d999724c34" /><Relationship Type="http://schemas.openxmlformats.org/officeDocument/2006/relationships/notesMaster" Target="/ppt/notesMasters/notesMaster1.xml" Id="R73e9a6b1a356483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0c7745fdfeb4219" /><Relationship Type="http://schemas.openxmlformats.org/officeDocument/2006/relationships/notesMaster" Target="/ppt/notesMasters/notesMaster1.xml" Id="Rbe5a212065f540f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48321298ae84d78" /><Relationship Type="http://schemas.openxmlformats.org/officeDocument/2006/relationships/notesMaster" Target="/ppt/notesMasters/notesMaster1.xml" Id="R0521fd1e93304a0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214c0f2e9ac483f" /><Relationship Type="http://schemas.openxmlformats.org/officeDocument/2006/relationships/notesMaster" Target="/ppt/notesMasters/notesMaster1.xml" Id="Rf28b29b7d53841c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19f3070704746dc" /><Relationship Type="http://schemas.openxmlformats.org/officeDocument/2006/relationships/notesMaster" Target="/ppt/notesMasters/notesMaster1.xml" Id="Rf42272ad39dc4af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6629b22681b439c" /><Relationship Type="http://schemas.openxmlformats.org/officeDocument/2006/relationships/notesMaster" Target="/ppt/notesMasters/notesMaster1.xml" Id="Rd7d8bf55da2547d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fea99293e0a4ce2" /><Relationship Type="http://schemas.openxmlformats.org/officeDocument/2006/relationships/notesMaster" Target="/ppt/notesMasters/notesMaster1.xml" Id="Rf9c4c2696742449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b3ac5d27f5146f8" /><Relationship Type="http://schemas.openxmlformats.org/officeDocument/2006/relationships/notesMaster" Target="/ppt/notesMasters/notesMaster1.xml" Id="Rd91528ed7594491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6ad7719400545f9" /><Relationship Type="http://schemas.openxmlformats.org/officeDocument/2006/relationships/notesMaster" Target="/ppt/notesMasters/notesMaster1.xml" Id="Rf43a8793b58d4cf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83aba76cec94d3b" /><Relationship Type="http://schemas.openxmlformats.org/officeDocument/2006/relationships/notesMaster" Target="/ppt/notesMasters/notesMaster1.xml" Id="Rda86f35a45ef465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93c65d0b1c44c87" /><Relationship Type="http://schemas.openxmlformats.org/officeDocument/2006/relationships/notesMaster" Target="/ppt/notesMasters/notesMaster1.xml" Id="R679631cff1aa4b7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6bb40bb4ad54b27" /><Relationship Type="http://schemas.openxmlformats.org/officeDocument/2006/relationships/notesMaster" Target="/ppt/notesMasters/notesMaster1.xml" Id="R2b957bf06358411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22b26369c2340c5" /><Relationship Type="http://schemas.openxmlformats.org/officeDocument/2006/relationships/notesMaster" Target="/ppt/notesMasters/notesMaster1.xml" Id="Rc5a992957f92424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75888b4e6484882" /><Relationship Type="http://schemas.openxmlformats.org/officeDocument/2006/relationships/notesMaster" Target="/ppt/notesMasters/notesMaster1.xml" Id="Rab627b0dd8c3428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57fbfaec8403430b" /><Relationship Type="http://schemas.openxmlformats.org/officeDocument/2006/relationships/notesMaster" Target="/ppt/notesMasters/notesMaster1.xml" Id="R4fe287fccaac44e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cbd4c55e0c24757" /><Relationship Type="http://schemas.openxmlformats.org/officeDocument/2006/relationships/notesMaster" Target="/ppt/notesMasters/notesMaster1.xml" Id="Rbef57bc995f94ef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8c9df1f3ed5492d" /><Relationship Type="http://schemas.openxmlformats.org/officeDocument/2006/relationships/notesMaster" Target="/ppt/notesMasters/notesMaster1.xml" Id="R881e89304795441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419f05ce81ad4ae8" /><Relationship Type="http://schemas.openxmlformats.org/officeDocument/2006/relationships/notesMaster" Target="/ppt/notesMasters/notesMaster1.xml" Id="Rf78245590fa945b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3f289a33c14232" /><Relationship Type="http://schemas.openxmlformats.org/officeDocument/2006/relationships/image" Target="/ppt/media/image.png" Id="R1fe058e6fac44588" /><Relationship Type="http://schemas.openxmlformats.org/officeDocument/2006/relationships/image" Target="/ppt/media/image2.png" Id="R619798ed54b9406a" /><Relationship Type="http://schemas.openxmlformats.org/officeDocument/2006/relationships/image" Target="/ppt/media/image.jpeg" Id="R6611f845c5b6425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a63c518d6a452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fe058e6fac4458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19798ed54b9406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11f845c5b6425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154f1834fd248a7" /><Relationship Type="http://schemas.openxmlformats.org/officeDocument/2006/relationships/slideLayout" Target="/ppt/slideLayouts/slideLayout1.xml" Id="R9620418bfd824372" /><Relationship Type="http://schemas.openxmlformats.org/officeDocument/2006/relationships/slideLayout" Target="/ppt/slideLayouts/slideLayout2.xml" Id="R402cfabf78fe49f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20418bfd824372"/>
    <p:sldLayoutId xmlns:r="http://schemas.openxmlformats.org/officeDocument/2006/relationships" id="2147483650" r:id="R402cfabf78fe49f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4aba22959c4138" /><Relationship Type="http://schemas.openxmlformats.org/officeDocument/2006/relationships/notesSlide" Target="/ppt/notesSlides/notesSlide1.xml" Id="Rd15b4f1f63b74f4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dda453b9fa4501" /><Relationship Type="http://schemas.openxmlformats.org/officeDocument/2006/relationships/notesSlide" Target="/ppt/notesSlides/notesSlide2.xml" Id="Rd72993a2c0e44f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8f0c8bafb64c2b" /><Relationship Type="http://schemas.openxmlformats.org/officeDocument/2006/relationships/notesSlide" Target="/ppt/notesSlides/notesSlide3.xml" Id="R3640cedffe24407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0611e102c343e5" /><Relationship Type="http://schemas.openxmlformats.org/officeDocument/2006/relationships/notesSlide" Target="/ppt/notesSlides/notesSlide4.xml" Id="R4667ba24a4524d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ee8e5ce98b495e" /><Relationship Type="http://schemas.openxmlformats.org/officeDocument/2006/relationships/notesSlide" Target="/ppt/notesSlides/notesSlide5.xml" Id="R455e04f999bf43a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09f734a01d4d3f" /><Relationship Type="http://schemas.openxmlformats.org/officeDocument/2006/relationships/notesSlide" Target="/ppt/notesSlides/notesSlide6.xml" Id="Re04a25638f354b1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d0377fc786442b" /><Relationship Type="http://schemas.openxmlformats.org/officeDocument/2006/relationships/notesSlide" Target="/ppt/notesSlides/notesSlide7.xml" Id="Ra18f832b0ee64c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894faa057c4ec3" /><Relationship Type="http://schemas.openxmlformats.org/officeDocument/2006/relationships/notesSlide" Target="/ppt/notesSlides/notesSlide8.xml" Id="Re845757cc1ad49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0e834c71a74378" /><Relationship Type="http://schemas.openxmlformats.org/officeDocument/2006/relationships/notesSlide" Target="/ppt/notesSlides/notesSlide9.xml" Id="Rb1df9e13c48a4bb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055bd50a2c4b47" /><Relationship Type="http://schemas.openxmlformats.org/officeDocument/2006/relationships/notesSlide" Target="/ppt/notesSlides/notesSlide10.xml" Id="Rd8c619ab1d9a43b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98a87189d14a50" /><Relationship Type="http://schemas.openxmlformats.org/officeDocument/2006/relationships/notesSlide" Target="/ppt/notesSlides/notesSlide11.xml" Id="Rff7d7edfab2949b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0c62fff8a1441e" /><Relationship Type="http://schemas.openxmlformats.org/officeDocument/2006/relationships/notesSlide" Target="/ppt/notesSlides/notesSlide12.xml" Id="Ra704238aa9ab427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995f95d271427a" /><Relationship Type="http://schemas.openxmlformats.org/officeDocument/2006/relationships/notesSlide" Target="/ppt/notesSlides/notesSlide13.xml" Id="R0cf81088f4ae494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0bce363e3e4877" /><Relationship Type="http://schemas.openxmlformats.org/officeDocument/2006/relationships/notesSlide" Target="/ppt/notesSlides/notesSlide14.xml" Id="R5488e90d897f480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14bb2eb0df4a36" /><Relationship Type="http://schemas.openxmlformats.org/officeDocument/2006/relationships/notesSlide" Target="/ppt/notesSlides/notesSlide15.xml" Id="Re8083de10f9a471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82fa842ef14b3e" /><Relationship Type="http://schemas.openxmlformats.org/officeDocument/2006/relationships/notesSlide" Target="/ppt/notesSlides/notesSlide16.xml" Id="R9b29a8107813413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7ba8705d2145e7" /><Relationship Type="http://schemas.openxmlformats.org/officeDocument/2006/relationships/notesSlide" Target="/ppt/notesSlides/notesSlide17.xml" Id="Rb51c8217ec3b4cb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49146570be41b5" /><Relationship Type="http://schemas.openxmlformats.org/officeDocument/2006/relationships/notesSlide" Target="/ppt/notesSlides/notesSlide18.xml" Id="Rf5bb9ec671f847c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e34b09dca145fc" /><Relationship Type="http://schemas.openxmlformats.org/officeDocument/2006/relationships/notesSlide" Target="/ppt/notesSlides/notesSlide19.xml" Id="R9287177044334c4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0b0b4ac4ed4882" /><Relationship Type="http://schemas.openxmlformats.org/officeDocument/2006/relationships/notesSlide" Target="/ppt/notesSlides/notesSlide20.xml" Id="R9305a95185694a8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3a91d0909848bc" /><Relationship Type="http://schemas.openxmlformats.org/officeDocument/2006/relationships/notesSlide" Target="/ppt/notesSlides/notesSlide21.xml" Id="R615c5dc5b5dd4a7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b37cf977f545db" /><Relationship Type="http://schemas.openxmlformats.org/officeDocument/2006/relationships/notesSlide" Target="/ppt/notesSlides/notesSlide22.xml" Id="Rab5086f8df4c4cc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a982d67c364404" /><Relationship Type="http://schemas.openxmlformats.org/officeDocument/2006/relationships/notesSlide" Target="/ppt/notesSlides/notesSlide23.xml" Id="R05f4449ae07543c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91c4f3067e4677" /><Relationship Type="http://schemas.openxmlformats.org/officeDocument/2006/relationships/notesSlide" Target="/ppt/notesSlides/notesSlide24.xml" Id="Rebb2e6434081410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16283d33094d92" /><Relationship Type="http://schemas.openxmlformats.org/officeDocument/2006/relationships/notesSlide" Target="/ppt/notesSlides/notesSlide25.xml" Id="R602a1fb24d044c6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7c36536bbd4691" /><Relationship Type="http://schemas.openxmlformats.org/officeDocument/2006/relationships/notesSlide" Target="/ppt/notesSlides/notesSlide26.xml" Id="Rd2c5bc96567b4bb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c51048591d4c4c" /><Relationship Type="http://schemas.openxmlformats.org/officeDocument/2006/relationships/notesSlide" Target="/ppt/notesSlides/notesSlide27.xml" Id="R0af14611c784479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7fc15471804f8a" /><Relationship Type="http://schemas.openxmlformats.org/officeDocument/2006/relationships/notesSlide" Target="/ppt/notesSlides/notesSlide28.xml" Id="Rcb2c5925fa084ff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755a3900834ca1" /><Relationship Type="http://schemas.openxmlformats.org/officeDocument/2006/relationships/notesSlide" Target="/ppt/notesSlides/notesSlide29.xml" Id="R02dd63c4744d46e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8f6d51de1d4ce1" /><Relationship Type="http://schemas.openxmlformats.org/officeDocument/2006/relationships/notesSlide" Target="/ppt/notesSlides/notesSlide30.xml" Id="R53e898633dc14b8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125e7a84fc4b6c" /><Relationship Type="http://schemas.openxmlformats.org/officeDocument/2006/relationships/notesSlide" Target="/ppt/notesSlides/notesSlide31.xml" Id="Rd80722ee7f6a4a1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1137329748448b" /><Relationship Type="http://schemas.openxmlformats.org/officeDocument/2006/relationships/notesSlide" Target="/ppt/notesSlides/notesSlide32.xml" Id="R71aa048f9fb44a4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1ecaa5ce534444" /><Relationship Type="http://schemas.openxmlformats.org/officeDocument/2006/relationships/notesSlide" Target="/ppt/notesSlides/notesSlide33.xml" Id="Rd223cd1e3a6a43ea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6f69c098db484d" /><Relationship Type="http://schemas.openxmlformats.org/officeDocument/2006/relationships/notesSlide" Target="/ppt/notesSlides/notesSlide34.xml" Id="R112f4bc2d0d64c8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約伯記第33章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33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33:1  |  Job 33:1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約伯啊，請聽我的話， 留心聽我一切的言語。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Wherefore, Job, I pray thee, hear my speeches, and hearken to all my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33:2  |  Job 33:2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我現在開口， 用舌發言。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now I have opened my mouth, my tongue hath spoken in my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33:3  |  Job 33:3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我的言語[要發明]心中所存的正直； 我所知道的，我嘴唇要誠實地說出。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words shall be of the uprightness of my heart: and my lips shall utter knowledge clearly.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33:4  |  Job 33:4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神的靈造我； 全能者的氣使我得生。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Spirit of God hath made me, and the breath of the Almighty hath given me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33:5  |  Job 33:5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你若回答我， 就站起來，在我面前陳明。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canst answer me, set thy words in order before me, stand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33:6  |  Job 33:6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我在神面前與你一樣， 也是用土造成。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am according to thy wish in God’s stead: I also am formed out of the clay.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33:7  |  Job 33:7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我不用威嚴驚嚇你， 也不用勢力重壓你。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my terror shall not make thee afraid, neither shall my hand be heavy upon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33:8  |  Job 33:8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你所說的，我聽見了， 也聽見你的言語，[說]：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thou hast spoken in mine hearing, and I have heard the voice of thy words,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33:9  |  Job 33:9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我是清潔無過的，我是無辜的； 在我裏面也沒有罪孽。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clean without transgression, I am innocent; neither is there iniquity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33:10  |  Job 33:10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神找機會攻擊我， 以我為仇敵，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findeth occasions against me, he counteth me for his enemy,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33:11  |  Job 33:11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把我的腳上了木狗， 窺察我一切的道路。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putteth my feet in the stocks, he marketh all my paths.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33:12  |  Job 33:12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我要回答你說：你這話無理， 因神比世人更大。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in this thou art not just: I will answer thee, that God is greater than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33:13  |  Job 33:13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你為何與他爭論呢？ 因他的事都不對人解說？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dost thou strive against him? for he giveth not account of any of his matters.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33:14  |  Job 33:14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神說一次、兩次， [世人]卻不理會。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God speaketh once, yea twice, yet man perceiveth it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33:15  |  Job 33:15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人躺在床上沉睡的時候， 神就用夢和夜間的異象，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a dream, in a vision of the night, when deep sleep falleth upon men, in slumberings upon the bed;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33:16  |  Job 33:16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開通他們的耳朵， 將當受的教訓印在他們心上，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he openeth the ears of men, and sealeth their instruction,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33:17  |  Job 33:17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好叫人不從自己的謀算， 不行驕傲的事，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he may withdraw man from his purpose, and hide pride from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33:18  |  Job 33:18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攔阻人不陷於坑裏， 不死在刀下。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keepeth back his soul from the pit, and his life from perishing by the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33:19  |  Job 33:19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人在床上被懲治， 骨頭中不住地疼痛，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is chastened also with pain upon his bed, and the multitude of his bones with strong pain: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33:20  |  Job 33:20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以致他的口厭棄食物， 心厭惡美味。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that his life abhorreth bread, and his soul dainty meat.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33:21  |  Job 33:21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他的肉消瘦，不得再見； 先前不見的骨頭都凸出來。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flesh is consumed away, that it cannot be seen; and his bones that were not seen stick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33:22  |  Job 33:22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他的靈魂臨近深坑； 他的生命近於滅命的。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his soul draweth near unto the grave, and his life to the destroyers.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33:23  |  Job 33:23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一千天使中， 若有一個作傳話的與神同在， 指示人所當行的事，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there be a messenger with him, an interpreter, one among a thousand, to shew unto man his uprightness: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33:24  |  Job 33:24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神就給他開恩， 說：救贖他免得下坑； 我已經得了贖價。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he is gracious unto him, and saith, Deliver him from going down to the pit: I have found a ransom.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33:25  |  Job 33:25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他的肉要比孩童的肉更嫩； 他就返老還童。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flesh shall be fresher than a child’s: he shall return to the days of his youth: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33:26  |  Job 33:26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他禱告神， 神就喜悅他， 使他歡呼朝見神的面； 神又看他為義。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pray unto God, and he will be favourable unto him: and he shall see his face with joy: for he will render unto man his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33:27  |  Job 33:27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他在人前歌唱說： 我犯了罪，顛倒是非， 這竟與我無益。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looketh upon men, and if any say, I have sinned, and perverted that which was right, and it profited me not;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33:28  |  Job 33:28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神救贖我的靈魂免入深坑； 我的生命也必見光。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will deliver his soul from going into the pit, and his life shall see the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33:29  |  Job 33:29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神兩次、三次向人行這一切的事，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Lo, all these things worketh God oftentimes with man,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33:30  |  Job 33:30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為要從深坑救回人的靈魂， 使他被光照耀，與活人一樣。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bring back his soul from the pit, to be enlightened with the light of the living.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33:31  |  Job 33:31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約伯啊，你當側耳聽我的話， 不要作聲，等我講說。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Mark well, O Job, hearken unto me: hold thy peace, and I will speak.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33:32  |  Job 33:32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你若有話說，就可以回答我； 你只管說，因我願以你為是。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hast any thing to say, answer me: speak, for I desire to justify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33:33  |  Job 33:33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若不然，你就聽我說； 你不要作聲，我便將智慧教訓你。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not, hearken unto me: hold thy peace, and I shall teach thee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2026-08-30T04:25:16.7630000Z</dcterms:created>
  <dcterms:modified xsi:type="dcterms:W3CDTF">2026-08-30T04:25:16.7630000Z</dcterms:modified>
</coreProperties>
</file>