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097163a786435d" /><Relationship Type="http://schemas.openxmlformats.org/officeDocument/2006/relationships/extended-properties" Target="/docProps/app.xml" Id="R493b1205e2874cf2" /><Relationship Type="http://schemas.openxmlformats.org/officeDocument/2006/relationships/officeDocument" Target="/ppt/presentation.xml" Id="R1901e8b1cf934bbb" /></Relationships>
</file>

<file path=ppt/presentation.xml><?xml version="1.0" encoding="utf-8"?>
<p:presentation xmlns:p="http://schemas.openxmlformats.org/presentationml/2006/main">
  <p:sldMasterIdLst>
    <p:sldMasterId xmlns:r="http://schemas.openxmlformats.org/officeDocument/2006/relationships" id="2147483648" r:id="R9208e95101e246bb"/>
  </p:sldMasterIdLst>
  <p:notesMasterIdLst>
    <p:notesMasterId xmlns:r="http://schemas.openxmlformats.org/officeDocument/2006/relationships" r:id="R8dcc1e66050d4ba4"/>
  </p:notesMasterIdLst>
  <p:sldIdLst>
    <p:sldId xmlns:r="http://schemas.openxmlformats.org/officeDocument/2006/relationships" id="256" r:id="Rbb205635d1814883"/>
    <p:sldId xmlns:r="http://schemas.openxmlformats.org/officeDocument/2006/relationships" id="257" r:id="R0e8c6d22acbd4224"/>
    <p:sldId xmlns:r="http://schemas.openxmlformats.org/officeDocument/2006/relationships" id="258" r:id="Rf2bcff6e91264714"/>
    <p:sldId xmlns:r="http://schemas.openxmlformats.org/officeDocument/2006/relationships" id="259" r:id="Re096ece8017c4c39"/>
    <p:sldId xmlns:r="http://schemas.openxmlformats.org/officeDocument/2006/relationships" id="260" r:id="R02a4bbd911564e87"/>
    <p:sldId xmlns:r="http://schemas.openxmlformats.org/officeDocument/2006/relationships" id="261" r:id="R0bbd20df95da4453"/>
    <p:sldId xmlns:r="http://schemas.openxmlformats.org/officeDocument/2006/relationships" id="262" r:id="Rc972295b9a604040"/>
    <p:sldId xmlns:r="http://schemas.openxmlformats.org/officeDocument/2006/relationships" id="263" r:id="R2cdee01cee3348fa"/>
    <p:sldId xmlns:r="http://schemas.openxmlformats.org/officeDocument/2006/relationships" id="264" r:id="R2ec5f7e9b599420b"/>
    <p:sldId xmlns:r="http://schemas.openxmlformats.org/officeDocument/2006/relationships" id="265" r:id="Rcedb242de9994e1d"/>
    <p:sldId xmlns:r="http://schemas.openxmlformats.org/officeDocument/2006/relationships" id="266" r:id="R9c569a3b88fc4ef8"/>
    <p:sldId xmlns:r="http://schemas.openxmlformats.org/officeDocument/2006/relationships" id="267" r:id="R9ff2335102744b9e"/>
    <p:sldId xmlns:r="http://schemas.openxmlformats.org/officeDocument/2006/relationships" id="268" r:id="Rd9864a7dae924a3f"/>
    <p:sldId xmlns:r="http://schemas.openxmlformats.org/officeDocument/2006/relationships" id="269" r:id="R0d7527b6377f4615"/>
    <p:sldId xmlns:r="http://schemas.openxmlformats.org/officeDocument/2006/relationships" id="270" r:id="R74c1bb41128b4948"/>
    <p:sldId xmlns:r="http://schemas.openxmlformats.org/officeDocument/2006/relationships" id="271" r:id="R9e10e4d01558485d"/>
    <p:sldId xmlns:r="http://schemas.openxmlformats.org/officeDocument/2006/relationships" id="272" r:id="R6b3cf2eeef844ce2"/>
    <p:sldId xmlns:r="http://schemas.openxmlformats.org/officeDocument/2006/relationships" id="273" r:id="Rea120606390b418f"/>
    <p:sldId xmlns:r="http://schemas.openxmlformats.org/officeDocument/2006/relationships" id="274" r:id="Rbab5e6e914234029"/>
    <p:sldId xmlns:r="http://schemas.openxmlformats.org/officeDocument/2006/relationships" id="275" r:id="R95534bb998514179"/>
    <p:sldId xmlns:r="http://schemas.openxmlformats.org/officeDocument/2006/relationships" id="276" r:id="R1befb9c439384d4d"/>
    <p:sldId xmlns:r="http://schemas.openxmlformats.org/officeDocument/2006/relationships" id="277" r:id="Ra609495b47f643c4"/>
    <p:sldId xmlns:r="http://schemas.openxmlformats.org/officeDocument/2006/relationships" id="278" r:id="R2b16b003695f4a5a"/>
    <p:sldId xmlns:r="http://schemas.openxmlformats.org/officeDocument/2006/relationships" id="279" r:id="R451763ea2c84476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f9645ee69564c2f" /><Relationship Type="http://schemas.openxmlformats.org/officeDocument/2006/relationships/slideMaster" Target="/ppt/slideMasters/slideMaster1.xml" Id="R9208e95101e246bb" /><Relationship Type="http://schemas.openxmlformats.org/officeDocument/2006/relationships/notesMaster" Target="/ppt/notesMasters/notesMaster1.xml" Id="R8dcc1e66050d4ba4" /><Relationship Type="http://schemas.openxmlformats.org/officeDocument/2006/relationships/presProps" Target="/ppt/presProps.xml" Id="Rb1fda37843074905" /><Relationship Type="http://schemas.openxmlformats.org/officeDocument/2006/relationships/tableStyles" Target="/ppt/tableStyles.xml" Id="R4d5dcd895bfe4376" /><Relationship Type="http://schemas.openxmlformats.org/officeDocument/2006/relationships/slide" Target="/ppt/slides/slide1.xml" Id="Rbb205635d1814883" /><Relationship Type="http://schemas.openxmlformats.org/officeDocument/2006/relationships/slide" Target="/ppt/slides/slide2.xml" Id="R0e8c6d22acbd4224" /><Relationship Type="http://schemas.openxmlformats.org/officeDocument/2006/relationships/slide" Target="/ppt/slides/slide3.xml" Id="Rf2bcff6e91264714" /><Relationship Type="http://schemas.openxmlformats.org/officeDocument/2006/relationships/slide" Target="/ppt/slides/slide4.xml" Id="Re096ece8017c4c39" /><Relationship Type="http://schemas.openxmlformats.org/officeDocument/2006/relationships/slide" Target="/ppt/slides/slide5.xml" Id="R02a4bbd911564e87" /><Relationship Type="http://schemas.openxmlformats.org/officeDocument/2006/relationships/slide" Target="/ppt/slides/slide6.xml" Id="R0bbd20df95da4453" /><Relationship Type="http://schemas.openxmlformats.org/officeDocument/2006/relationships/slide" Target="/ppt/slides/slide7.xml" Id="Rc972295b9a604040" /><Relationship Type="http://schemas.openxmlformats.org/officeDocument/2006/relationships/slide" Target="/ppt/slides/slide8.xml" Id="R2cdee01cee3348fa" /><Relationship Type="http://schemas.openxmlformats.org/officeDocument/2006/relationships/slide" Target="/ppt/slides/slide9.xml" Id="R2ec5f7e9b599420b" /><Relationship Type="http://schemas.openxmlformats.org/officeDocument/2006/relationships/slide" Target="/ppt/slides/slide10.xml" Id="Rcedb242de9994e1d" /><Relationship Type="http://schemas.openxmlformats.org/officeDocument/2006/relationships/slide" Target="/ppt/slides/slide11.xml" Id="R9c569a3b88fc4ef8" /><Relationship Type="http://schemas.openxmlformats.org/officeDocument/2006/relationships/slide" Target="/ppt/slides/slide12.xml" Id="R9ff2335102744b9e" /><Relationship Type="http://schemas.openxmlformats.org/officeDocument/2006/relationships/slide" Target="/ppt/slides/slide13.xml" Id="Rd9864a7dae924a3f" /><Relationship Type="http://schemas.openxmlformats.org/officeDocument/2006/relationships/slide" Target="/ppt/slides/slide14.xml" Id="R0d7527b6377f4615" /><Relationship Type="http://schemas.openxmlformats.org/officeDocument/2006/relationships/slide" Target="/ppt/slides/slide15.xml" Id="R74c1bb41128b4948" /><Relationship Type="http://schemas.openxmlformats.org/officeDocument/2006/relationships/slide" Target="/ppt/slides/slide16.xml" Id="R9e10e4d01558485d" /><Relationship Type="http://schemas.openxmlformats.org/officeDocument/2006/relationships/slide" Target="/ppt/slides/slide17.xml" Id="R6b3cf2eeef844ce2" /><Relationship Type="http://schemas.openxmlformats.org/officeDocument/2006/relationships/slide" Target="/ppt/slides/slide18.xml" Id="Rea120606390b418f" /><Relationship Type="http://schemas.openxmlformats.org/officeDocument/2006/relationships/slide" Target="/ppt/slides/slide19.xml" Id="Rbab5e6e914234029" /><Relationship Type="http://schemas.openxmlformats.org/officeDocument/2006/relationships/slide" Target="/ppt/slides/slide20.xml" Id="R95534bb998514179" /><Relationship Type="http://schemas.openxmlformats.org/officeDocument/2006/relationships/slide" Target="/ppt/slides/slide21.xml" Id="R1befb9c439384d4d" /><Relationship Type="http://schemas.openxmlformats.org/officeDocument/2006/relationships/slide" Target="/ppt/slides/slide22.xml" Id="Ra609495b47f643c4" /><Relationship Type="http://schemas.openxmlformats.org/officeDocument/2006/relationships/slide" Target="/ppt/slides/slide23.xml" Id="R2b16b003695f4a5a" /><Relationship Type="http://schemas.openxmlformats.org/officeDocument/2006/relationships/slide" Target="/ppt/slides/slide24.xml" Id="R451763ea2c84476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b6a7f593a53485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2aca1545884b8d" /><Relationship Type="http://schemas.openxmlformats.org/officeDocument/2006/relationships/notesMaster" Target="/ppt/notesMasters/notesMaster1.xml" Id="Ra46d0632058d460e" /></Relationships>
</file>

<file path=ppt/notesSlides/_rels/notesSlide2.xml.rels>&#65279;<?xml version="1.0" encoding="utf-8"?><Relationships xmlns="http://schemas.openxmlformats.org/package/2006/relationships"><Relationship Type="http://schemas.openxmlformats.org/officeDocument/2006/relationships/slide" Target="/ppt/slides/slide2.xml" Id="R24cbadd82f7043c2" /><Relationship Type="http://schemas.openxmlformats.org/officeDocument/2006/relationships/notesMaster" Target="/ppt/notesMasters/notesMaster1.xml" Id="R7993efd884324a58"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f4c0062a4e4067" /><Relationship Type="http://schemas.openxmlformats.org/officeDocument/2006/relationships/notesMaster" Target="/ppt/notesMasters/notesMaster1.xml" Id="R6ffd800b82194a67"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ce4ebbb7864218" /><Relationship Type="http://schemas.openxmlformats.org/officeDocument/2006/relationships/notesMaster" Target="/ppt/notesMasters/notesMaster1.xml" Id="R336cdd1857b94a76"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2f36879a9d427e" /><Relationship Type="http://schemas.openxmlformats.org/officeDocument/2006/relationships/notesMaster" Target="/ppt/notesMasters/notesMaster1.xml" Id="R528a630e08804686" /></Relationships>
</file>

<file path=ppt/notesSlides/_rels/notesSlide6.xml.rels>&#65279;<?xml version="1.0" encoding="utf-8"?><Relationships xmlns="http://schemas.openxmlformats.org/package/2006/relationships"><Relationship Type="http://schemas.openxmlformats.org/officeDocument/2006/relationships/slide" Target="/ppt/slides/slide6.xml" Id="R949243be02bc4905" /><Relationship Type="http://schemas.openxmlformats.org/officeDocument/2006/relationships/notesMaster" Target="/ppt/notesMasters/notesMaster1.xml" Id="R2396a61ed60548b4"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7857e6fa0b4912" /><Relationship Type="http://schemas.openxmlformats.org/officeDocument/2006/relationships/notesMaster" Target="/ppt/notesMasters/notesMaster1.xml" Id="R5d1dd3cc5dd9493c" /></Relationships>
</file>

<file path=ppt/notesSlides/_rels/notesSlide8.xml.rels>&#65279;<?xml version="1.0" encoding="utf-8"?><Relationships xmlns="http://schemas.openxmlformats.org/package/2006/relationships"><Relationship Type="http://schemas.openxmlformats.org/officeDocument/2006/relationships/slide" Target="/ppt/slides/slide8.xml" Id="R58056418656c43b9" /><Relationship Type="http://schemas.openxmlformats.org/officeDocument/2006/relationships/notesMaster" Target="/ppt/notesMasters/notesMaster1.xml" Id="Ra079452cda7141c5" /></Relationships>
</file>

<file path=ppt/notesSlides/_rels/notesSlide9.xml.rels>&#65279;<?xml version="1.0" encoding="utf-8"?><Relationships xmlns="http://schemas.openxmlformats.org/package/2006/relationships"><Relationship Type="http://schemas.openxmlformats.org/officeDocument/2006/relationships/slide" Target="/ppt/slides/slide9.xml" Id="Rae6bbc2f3968410d" /><Relationship Type="http://schemas.openxmlformats.org/officeDocument/2006/relationships/notesMaster" Target="/ppt/notesMasters/notesMaster1.xml" Id="R1488a30e7b214b9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c92d8f8e1be4c8c" /><Relationship Type="http://schemas.openxmlformats.org/officeDocument/2006/relationships/notesMaster" Target="/ppt/notesMasters/notesMaster1.xml" Id="R85e928140e7942b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a1a5887483f4d25" /><Relationship Type="http://schemas.openxmlformats.org/officeDocument/2006/relationships/notesMaster" Target="/ppt/notesMasters/notesMaster1.xml" Id="Rceef5d280748467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2dacfcdef8f467f" /><Relationship Type="http://schemas.openxmlformats.org/officeDocument/2006/relationships/notesMaster" Target="/ppt/notesMasters/notesMaster1.xml" Id="Rebe4002cf43b4a2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1d3eaa740a24348" /><Relationship Type="http://schemas.openxmlformats.org/officeDocument/2006/relationships/notesMaster" Target="/ppt/notesMasters/notesMaster1.xml" Id="Ra1b58a6cc975455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f606df8c97047bb" /><Relationship Type="http://schemas.openxmlformats.org/officeDocument/2006/relationships/notesMaster" Target="/ppt/notesMasters/notesMaster1.xml" Id="Rb3db52aa98294fb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18e030dad344c51" /><Relationship Type="http://schemas.openxmlformats.org/officeDocument/2006/relationships/notesMaster" Target="/ppt/notesMasters/notesMaster1.xml" Id="R512c28248eff434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e681fcb3104b9b" /><Relationship Type="http://schemas.openxmlformats.org/officeDocument/2006/relationships/notesMaster" Target="/ppt/notesMasters/notesMaster1.xml" Id="Rb400c5f1c327435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ed851af5422498e" /><Relationship Type="http://schemas.openxmlformats.org/officeDocument/2006/relationships/notesMaster" Target="/ppt/notesMasters/notesMaster1.xml" Id="Ra9cd137e1ec34d0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d9d22c416bb4547" /><Relationship Type="http://schemas.openxmlformats.org/officeDocument/2006/relationships/notesMaster" Target="/ppt/notesMasters/notesMaster1.xml" Id="R6d16156e5bc3407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b805fa1a2204dbc" /><Relationship Type="http://schemas.openxmlformats.org/officeDocument/2006/relationships/notesMaster" Target="/ppt/notesMasters/notesMaster1.xml" Id="R595ebd32ca81431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ce27d60d9b040e2" /><Relationship Type="http://schemas.openxmlformats.org/officeDocument/2006/relationships/notesMaster" Target="/ppt/notesMasters/notesMaster1.xml" Id="Re2f2f0d9018140b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f0192cda00e4117" /><Relationship Type="http://schemas.openxmlformats.org/officeDocument/2006/relationships/notesMaster" Target="/ppt/notesMasters/notesMaster1.xml" Id="R24e5f6c32071466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272fc72cd8f4a6a" /><Relationship Type="http://schemas.openxmlformats.org/officeDocument/2006/relationships/notesMaster" Target="/ppt/notesMasters/notesMaster1.xml" Id="Rc4d49b57fd46428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c12e008ef794566" /><Relationship Type="http://schemas.openxmlformats.org/officeDocument/2006/relationships/notesMaster" Target="/ppt/notesMasters/notesMaster1.xml" Id="R71937f8c552f40f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e4dd31f0b7a4589" /><Relationship Type="http://schemas.openxmlformats.org/officeDocument/2006/relationships/notesMaster" Target="/ppt/notesMasters/notesMaster1.xml" Id="Red78a1aec12d41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4d7d61e4f74b49" /><Relationship Type="http://schemas.openxmlformats.org/officeDocument/2006/relationships/image" Target="/ppt/media/image.png" Id="Rdbf4908b5303470c" /><Relationship Type="http://schemas.openxmlformats.org/officeDocument/2006/relationships/image" Target="/ppt/media/image2.png" Id="Rdc85e7e3a040410a" /><Relationship Type="http://schemas.openxmlformats.org/officeDocument/2006/relationships/image" Target="/ppt/media/image.jpeg" Id="Rbafb31eaaaeb4d0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c2112d13bfc4e2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bf4908b5303470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c85e7e3a040410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afb31eaaaeb4d0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120a50a9ba4965" /><Relationship Type="http://schemas.openxmlformats.org/officeDocument/2006/relationships/slideLayout" Target="/ppt/slideLayouts/slideLayout1.xml" Id="Rc1041aebf231450d" /><Relationship Type="http://schemas.openxmlformats.org/officeDocument/2006/relationships/slideLayout" Target="/ppt/slideLayouts/slideLayout2.xml" Id="R6e4dce3db65e4a1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1041aebf231450d"/>
    <p:sldLayoutId xmlns:r="http://schemas.openxmlformats.org/officeDocument/2006/relationships" id="2147483650" r:id="R6e4dce3db65e4a1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48994b623014d75" /><Relationship Type="http://schemas.openxmlformats.org/officeDocument/2006/relationships/notesSlide" Target="/ppt/notesSlides/notesSlide1.xml" Id="R1f1f89fb03cc485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d8ee3b8ba22482d" /><Relationship Type="http://schemas.openxmlformats.org/officeDocument/2006/relationships/notesSlide" Target="/ppt/notesSlides/notesSlide2.xml" Id="R4abdb88613a94d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9cf76e2d87a455a" /><Relationship Type="http://schemas.openxmlformats.org/officeDocument/2006/relationships/notesSlide" Target="/ppt/notesSlides/notesSlide3.xml" Id="R6274ad1108324b5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c074fb045f34975" /><Relationship Type="http://schemas.openxmlformats.org/officeDocument/2006/relationships/notesSlide" Target="/ppt/notesSlides/notesSlide4.xml" Id="R195c28b213344cd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a1017414bb24ed5" /><Relationship Type="http://schemas.openxmlformats.org/officeDocument/2006/relationships/notesSlide" Target="/ppt/notesSlides/notesSlide5.xml" Id="R267995409e25427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77f1a9449e34bd7" /><Relationship Type="http://schemas.openxmlformats.org/officeDocument/2006/relationships/notesSlide" Target="/ppt/notesSlides/notesSlide6.xml" Id="R0fba090ff73841f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186b82e4de64339" /><Relationship Type="http://schemas.openxmlformats.org/officeDocument/2006/relationships/notesSlide" Target="/ppt/notesSlides/notesSlide7.xml" Id="R8fbea20328a441c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cc4a20639be4fe5" /><Relationship Type="http://schemas.openxmlformats.org/officeDocument/2006/relationships/notesSlide" Target="/ppt/notesSlides/notesSlide8.xml" Id="Rc21a81df12fd4d7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cdee469d1a24071" /><Relationship Type="http://schemas.openxmlformats.org/officeDocument/2006/relationships/notesSlide" Target="/ppt/notesSlides/notesSlide9.xml" Id="R07730a0f2b0a413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49d2f64ee344a6d" /><Relationship Type="http://schemas.openxmlformats.org/officeDocument/2006/relationships/notesSlide" Target="/ppt/notesSlides/notesSlide10.xml" Id="Rd081ebf724a64ea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4db9a4375c74392" /><Relationship Type="http://schemas.openxmlformats.org/officeDocument/2006/relationships/notesSlide" Target="/ppt/notesSlides/notesSlide11.xml" Id="R2244e52c82934df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bd58f6fa3474ab1" /><Relationship Type="http://schemas.openxmlformats.org/officeDocument/2006/relationships/notesSlide" Target="/ppt/notesSlides/notesSlide12.xml" Id="R1dc22bfb7416499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ccb52e13e1b4954" /><Relationship Type="http://schemas.openxmlformats.org/officeDocument/2006/relationships/notesSlide" Target="/ppt/notesSlides/notesSlide13.xml" Id="R02c4453e42824d8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247e42509254bd3" /><Relationship Type="http://schemas.openxmlformats.org/officeDocument/2006/relationships/notesSlide" Target="/ppt/notesSlides/notesSlide14.xml" Id="R7e4ad734ed56485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dfa194c028241da" /><Relationship Type="http://schemas.openxmlformats.org/officeDocument/2006/relationships/notesSlide" Target="/ppt/notesSlides/notesSlide15.xml" Id="R8be43dd58741459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1d89914d7414ce4" /><Relationship Type="http://schemas.openxmlformats.org/officeDocument/2006/relationships/notesSlide" Target="/ppt/notesSlides/notesSlide16.xml" Id="R17c8b6d303ad43e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d9c735320fb417e" /><Relationship Type="http://schemas.openxmlformats.org/officeDocument/2006/relationships/notesSlide" Target="/ppt/notesSlides/notesSlide17.xml" Id="R8b7d96215c8e459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fc1510f6d2b402f" /><Relationship Type="http://schemas.openxmlformats.org/officeDocument/2006/relationships/notesSlide" Target="/ppt/notesSlides/notesSlide18.xml" Id="R5c5cb6be6de74d6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90ba593dde34238" /><Relationship Type="http://schemas.openxmlformats.org/officeDocument/2006/relationships/notesSlide" Target="/ppt/notesSlides/notesSlide19.xml" Id="R06fe5ebd91354be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4ad03c958b44887" /><Relationship Type="http://schemas.openxmlformats.org/officeDocument/2006/relationships/notesSlide" Target="/ppt/notesSlides/notesSlide20.xml" Id="R6cc13514bece4ad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94c4b4ecacc4f78" /><Relationship Type="http://schemas.openxmlformats.org/officeDocument/2006/relationships/notesSlide" Target="/ppt/notesSlides/notesSlide21.xml" Id="Rcd137bb7677e4f1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3c7c32b551440af" /><Relationship Type="http://schemas.openxmlformats.org/officeDocument/2006/relationships/notesSlide" Target="/ppt/notesSlides/notesSlide22.xml" Id="R35cd536bf25141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3e18e70ac5349b9" /><Relationship Type="http://schemas.openxmlformats.org/officeDocument/2006/relationships/notesSlide" Target="/ppt/notesSlides/notesSlide23.xml" Id="R868fad57c7134ec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5b788a11d8c4f9a" /><Relationship Type="http://schemas.openxmlformats.org/officeDocument/2006/relationships/notesSlide" Target="/ppt/notesSlides/notesSlide24.xml" Id="Rc0e3c3b0a6b746b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以西結書第13章</a:t>
            </a:r>
          </a:p>
          <a:p xmlns:a="http://schemas.openxmlformats.org/drawingml/2006/main">
            <a:pPr algn="ctr">
              <a:buNone/>
            </a:pPr>
            <a:r>
              <a:rPr sz="2000">
                <a:solidFill>
                  <a:srgbClr val="FFFFFF"/>
                </a:solidFill>
                <a:latin typeface="Georgia"/>
                <a:ea typeface="Georgia"/>
                <a:cs typeface="Georgia"/>
              </a:rPr>
              <a:t>Ezekiel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  |  Ezekiel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13:2  |  Ezekiel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「人子啊，你要說預言攻擊以色列中說預言的先知，對那些本己心發預言的說：『你們當聽耶和華的話。』」</a:t>
            </a:r>
          </a:p>
          <a:p xmlns:a="http://schemas.openxmlformats.org/drawingml/2006/main">
            <a:pPr algn="ctr">
              <a:buNone/>
            </a:pPr>
            <a:r>
              <a:rPr sz="2100">
                <a:solidFill>
                  <a:srgbClr val="FFFFFF"/>
                </a:solidFill>
                <a:latin typeface="Georgia"/>
                <a:ea typeface="Georgia"/>
                <a:cs typeface="Georgia"/>
              </a:rPr>
              <a:t>Son of man, prophesy against the prophets of Israel that prophesy, and say thou unto them that prophesy out of their own hearts, Hear ye the word of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13:3  |  Ezekiel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主耶和華如此說：「愚頑的先知有禍了，他們隨從自己的心意，卻一無所見。</a:t>
            </a:r>
          </a:p>
          <a:p xmlns:a="http://schemas.openxmlformats.org/drawingml/2006/main">
            <a:pPr algn="ctr">
              <a:buNone/>
            </a:pPr>
            <a:r>
              <a:rPr sz="2400">
                <a:solidFill>
                  <a:srgbClr val="FFFFFF"/>
                </a:solidFill>
                <a:latin typeface="Georgia"/>
                <a:ea typeface="Georgia"/>
                <a:cs typeface="Georgia"/>
              </a:rPr>
              <a:t>Thus saith the Lord GOD; Woe unto the foolish prophets, that follow their own spirit, and have seen nothing!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13:4  |  Ezekiel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以色列啊，你的先知好像荒場中的狐狸，</a:t>
            </a:r>
          </a:p>
          <a:p xmlns:a="http://schemas.openxmlformats.org/drawingml/2006/main">
            <a:pPr algn="ctr">
              <a:buNone/>
            </a:pPr>
            <a:r>
              <a:rPr sz="2800">
                <a:solidFill>
                  <a:srgbClr val="FFFFFF"/>
                </a:solidFill>
                <a:latin typeface="Georgia"/>
                <a:ea typeface="Georgia"/>
                <a:cs typeface="Georgia"/>
              </a:rPr>
              <a:t>O Israel, thy prophets are like the foxes in the deserts.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13:5  |  Ezekiel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沒有上去堵擋破口，也沒有為以色列家重修牆垣，使他們當耶和華的日子在陣上站立得住。</a:t>
            </a:r>
          </a:p>
          <a:p xmlns:a="http://schemas.openxmlformats.org/drawingml/2006/main">
            <a:pPr algn="ctr">
              <a:buNone/>
            </a:pPr>
            <a:r>
              <a:rPr sz="2400">
                <a:solidFill>
                  <a:srgbClr val="FFFFFF"/>
                </a:solidFill>
                <a:latin typeface="Georgia"/>
                <a:ea typeface="Georgia"/>
                <a:cs typeface="Georgia"/>
              </a:rPr>
              <a:t>Ye have not gone up into the gaps, neither made up the hedge for the house of Israel to stand in the battle in the day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13:6  |  Ezekiel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這些人所見的是虛假，是謊詐的占卜。他們說是耶和華說的，其實耶和華並沒有差遣他們，他們倒使人指望那話必然立定。</a:t>
            </a:r>
          </a:p>
          <a:p xmlns:a="http://schemas.openxmlformats.org/drawingml/2006/main">
            <a:pPr algn="ctr">
              <a:buNone/>
            </a:pPr>
            <a:r>
              <a:rPr sz="2100">
                <a:solidFill>
                  <a:srgbClr val="FFFFFF"/>
                </a:solidFill>
                <a:latin typeface="Georgia"/>
                <a:ea typeface="Georgia"/>
                <a:cs typeface="Georgia"/>
              </a:rPr>
              <a:t>They have seen vanity and lying divination, saying, The LORD saith: and the LORD hath not sent them: and they have made others to hope that they would confirm the word.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13:7  |  Ezekiel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你們豈不是見了虛假的異象嗎？豈不是說了謊詐的占卜嗎？你們說，這是耶和華說的，其實我沒有說。」</a:t>
            </a:r>
          </a:p>
          <a:p xmlns:a="http://schemas.openxmlformats.org/drawingml/2006/main">
            <a:pPr algn="ctr">
              <a:buNone/>
            </a:pPr>
            <a:r>
              <a:rPr sz="2400">
                <a:solidFill>
                  <a:srgbClr val="FFFFFF"/>
                </a:solidFill>
                <a:latin typeface="Georgia"/>
                <a:ea typeface="Georgia"/>
                <a:cs typeface="Georgia"/>
              </a:rPr>
              <a:t>Have ye not seen a vain vision, and have ye not spoken a lying divination, whereas ye say, The LORD saith it; albeit I have not spoken?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13:8  |  Ezekiel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所以主耶和華如此說：「因你們說的是虛假，見的是謊詐，我就與你們反對。這是主耶和華說的。</a:t>
            </a:r>
          </a:p>
          <a:p xmlns:a="http://schemas.openxmlformats.org/drawingml/2006/main">
            <a:pPr algn="ctr">
              <a:buNone/>
            </a:pPr>
            <a:r>
              <a:rPr sz="2400">
                <a:solidFill>
                  <a:srgbClr val="FFFFFF"/>
                </a:solidFill>
                <a:latin typeface="Georgia"/>
                <a:ea typeface="Georgia"/>
                <a:cs typeface="Georgia"/>
              </a:rPr>
              <a:t>Therefore thus saith the Lord GOD; Because ye have spoken vanity, and seen lies, therefore, behold, I am against you, saith the Lord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13:9  |  Ezekiel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我的手必攻擊那見虛假異象、用謊詐占卜的先知，他們必不列在我百姓的會中，不錄在以色列家的冊上，也不進入以色列地；你們就知道我是主耶和華。</a:t>
            </a:r>
          </a:p>
          <a:p xmlns:a="http://schemas.openxmlformats.org/drawingml/2006/main">
            <a:pPr algn="ctr">
              <a:buNone/>
            </a:pPr>
            <a:r>
              <a:rPr sz="1800">
                <a:solidFill>
                  <a:srgbClr val="FFFFFF"/>
                </a:solidFill>
                <a:latin typeface="Georgia"/>
                <a:ea typeface="Georgia"/>
                <a:cs typeface="Georgia"/>
              </a:rPr>
              <a:t>And mine hand shall be upon the prophets that see vanity, and that divine lies: they shall not be in the assembly of my people, neither shall they be written in the writing of the house of Israel, neither shall they enter into the land of Israel; and ye shall know that I am the Lord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13:10  |  Ezekiel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因為他們誘惑我的百姓，說：『平安！』其實沒有平安，就像有人立起牆壁，他們倒用未泡透的[灰]抹上。</a:t>
            </a:r>
          </a:p>
          <a:p xmlns:a="http://schemas.openxmlformats.org/drawingml/2006/main">
            <a:pPr algn="ctr">
              <a:buNone/>
            </a:pPr>
            <a:r>
              <a:rPr sz="2100">
                <a:solidFill>
                  <a:srgbClr val="FFFFFF"/>
                </a:solidFill>
                <a:latin typeface="Georgia"/>
                <a:ea typeface="Georgia"/>
                <a:cs typeface="Georgia"/>
              </a:rPr>
              <a:t>Because, even because they have seduced my people, saying, Peace; and there was no peace; and one built up a wall, and, lo, others daubed it with untempered morter: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13:11  |  Ezekiel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所以你要對那些抹上未泡透[灰]的人說：『牆要倒塌，必有暴雨漫過。大冰雹啊，你們要降下，狂風也要吹裂這牆。』</a:t>
            </a:r>
          </a:p>
          <a:p xmlns:a="http://schemas.openxmlformats.org/drawingml/2006/main">
            <a:pPr algn="ctr">
              <a:buNone/>
            </a:pPr>
            <a:r>
              <a:rPr sz="2100">
                <a:solidFill>
                  <a:srgbClr val="FFFFFF"/>
                </a:solidFill>
                <a:latin typeface="Georgia"/>
                <a:ea typeface="Georgia"/>
                <a:cs typeface="Georgia"/>
              </a:rPr>
              <a:t>Say unto them which daub it with untempered morter, that it shall fall: there shall be an overflowing shower; and ye, O great hailstones, shall fall; and a stormy wind shall rend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13:12  |  Ezekiel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這牆倒塌之後，人豈不問你們說：『你們抹上未泡透的[灰]在哪裏呢？』」</a:t>
            </a:r>
          </a:p>
          <a:p xmlns:a="http://schemas.openxmlformats.org/drawingml/2006/main">
            <a:pPr algn="ctr">
              <a:buNone/>
            </a:pPr>
            <a:r>
              <a:rPr sz="2400">
                <a:solidFill>
                  <a:srgbClr val="FFFFFF"/>
                </a:solidFill>
                <a:latin typeface="Georgia"/>
                <a:ea typeface="Georgia"/>
                <a:cs typeface="Georgia"/>
              </a:rPr>
              <a:t>Lo, when the wall is fallen, shall it not be said unto you, Where is the daubing wherewith ye have daubed it?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13:13  |  Ezekiel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所以主耶和華如此說：「我要發怒，使狂風吹裂這牆，在怒中使暴雨漫過，又發怒降下大冰雹，毀滅這牆。</a:t>
            </a:r>
          </a:p>
          <a:p xmlns:a="http://schemas.openxmlformats.org/drawingml/2006/main">
            <a:pPr algn="ctr">
              <a:buNone/>
            </a:pPr>
            <a:r>
              <a:rPr sz="2100">
                <a:solidFill>
                  <a:srgbClr val="FFFFFF"/>
                </a:solidFill>
                <a:latin typeface="Georgia"/>
                <a:ea typeface="Georgia"/>
                <a:cs typeface="Georgia"/>
              </a:rPr>
              <a:t>Therefore thus saith the Lord GOD; I will even rend it with a stormy wind in my fury; and there shall be an overflowing shower in mine anger, and great hailstones in my fury to consume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13:14  |  Ezekiel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我要這樣拆毀你們那未泡透[灰]所抹的牆，拆平到地，以致根基露出，牆必倒塌，你們也必在其中滅亡；你們就知道我是耶和華。</a:t>
            </a:r>
          </a:p>
          <a:p xmlns:a="http://schemas.openxmlformats.org/drawingml/2006/main">
            <a:pPr algn="ctr">
              <a:buNone/>
            </a:pPr>
            <a:r>
              <a:rPr sz="1800">
                <a:solidFill>
                  <a:srgbClr val="FFFFFF"/>
                </a:solidFill>
                <a:latin typeface="Georgia"/>
                <a:ea typeface="Georgia"/>
                <a:cs typeface="Georgia"/>
              </a:rPr>
              <a:t>So will I break down the wall that ye have daubed with untempered morter, and bring it down to the ground, so that the foundation thereof shall be discovered, and it shall fall, and ye shall be consumed in the midst thereof: and ye shall know that I am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13:15  |  Ezekiel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我要這樣向牆和用未泡透[灰]抹牆的人成就我怒中所定的，並要對你們說：『牆和抹牆的人都沒有了。』</a:t>
            </a:r>
          </a:p>
          <a:p xmlns:a="http://schemas.openxmlformats.org/drawingml/2006/main">
            <a:pPr algn="ctr">
              <a:buNone/>
            </a:pPr>
            <a:r>
              <a:rPr sz="2100">
                <a:solidFill>
                  <a:srgbClr val="FFFFFF"/>
                </a:solidFill>
                <a:latin typeface="Georgia"/>
                <a:ea typeface="Georgia"/>
                <a:cs typeface="Georgia"/>
              </a:rPr>
              <a:t>Thus will I accomplish my wrath upon the wall, and upon them that have daubed it with untempered morter, and will say unto you, The wall is no more, neither they that daubed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13:16  |  Ezekiel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這[抹牆的]就是以色列的先知，他們指着耶路撒冷說預言，為這城見了平安的異象，其實沒有平安。這是主耶和華說的。」</a:t>
            </a:r>
          </a:p>
          <a:p xmlns:a="http://schemas.openxmlformats.org/drawingml/2006/main">
            <a:pPr algn="ctr">
              <a:buNone/>
            </a:pPr>
            <a:r>
              <a:rPr sz="2100">
                <a:solidFill>
                  <a:srgbClr val="FFFFFF"/>
                </a:solidFill>
                <a:latin typeface="Georgia"/>
                <a:ea typeface="Georgia"/>
                <a:cs typeface="Georgia"/>
              </a:rPr>
              <a:t>To wit, the prophets of Israel which prophesy concerning Jerusalem, and which see visions of peace for her, and there is no peace, saith the Lord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13:17  |  Ezekiel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「人子啊，你要面向本民中、從己心發預言的女子說預言，攻擊她們，</a:t>
            </a:r>
          </a:p>
          <a:p xmlns:a="http://schemas.openxmlformats.org/drawingml/2006/main">
            <a:pPr algn="ctr">
              <a:buNone/>
            </a:pPr>
            <a:r>
              <a:rPr sz="2100">
                <a:solidFill>
                  <a:srgbClr val="FFFFFF"/>
                </a:solidFill>
                <a:latin typeface="Georgia"/>
                <a:ea typeface="Georgia"/>
                <a:cs typeface="Georgia"/>
              </a:rPr>
              <a:t>Likewise, thou son of man, set thy face against the daughters of thy people, which prophesy out of their own heart; and prophesy thou against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13:18  |  Ezekiel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說主耶和華如此說：『這些婦女有禍了！她們為眾人的膀臂縫靠枕，給高矮之人做下垂的頭巾，為要獵取人的性命。難道你們要獵取我百姓的性命，為利己將人救活嗎？</a:t>
            </a:r>
          </a:p>
          <a:p xmlns:a="http://schemas.openxmlformats.org/drawingml/2006/main">
            <a:pPr algn="ctr">
              <a:buNone/>
            </a:pPr>
            <a:r>
              <a:rPr sz="1800">
                <a:solidFill>
                  <a:srgbClr val="FFFFFF"/>
                </a:solidFill>
                <a:latin typeface="Georgia"/>
                <a:ea typeface="Georgia"/>
                <a:cs typeface="Georgia"/>
              </a:rPr>
              <a:t>And say, Thus saith the Lord GOD; Woe to the women that sew pillows to all armholes, and make kerchiefs upon the head of every stature to hunt souls! Will ye hunt the souls of my people, and will ye save the souls alive that come unto you?</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13:19  |  Ezekiel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你們為兩把大麥，為幾塊餅，在我民中褻瀆我，對肯聽謊言的民說謊，殺死不該死的人，救活不該活的人。』」</a:t>
            </a:r>
          </a:p>
          <a:p xmlns:a="http://schemas.openxmlformats.org/drawingml/2006/main">
            <a:pPr algn="ctr">
              <a:buNone/>
            </a:pPr>
            <a:r>
              <a:rPr sz="1800">
                <a:solidFill>
                  <a:srgbClr val="FFFFFF"/>
                </a:solidFill>
                <a:latin typeface="Georgia"/>
                <a:ea typeface="Georgia"/>
                <a:cs typeface="Georgia"/>
              </a:rPr>
              <a:t>And will ye pollute me among my people for handfuls of barley and for pieces of bread, to slay the souls that should not die, and to save the souls alive that should not live, by your lying to my people that hear your lies?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13:20  |  Ezekiel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所以主耶和華如此說：「看哪，我與你們的靠枕反對，就是你們用以獵取人、使人的性命[如鳥]飛的。我要將靠枕從你們的膀臂上扯去，釋放你們獵取[如鳥]飛的人。</a:t>
            </a:r>
          </a:p>
          <a:p xmlns:a="http://schemas.openxmlformats.org/drawingml/2006/main">
            <a:pPr algn="ctr">
              <a:buNone/>
            </a:pPr>
            <a:r>
              <a:rPr sz="1800">
                <a:solidFill>
                  <a:srgbClr val="FFFFFF"/>
                </a:solidFill>
                <a:latin typeface="Georgia"/>
                <a:ea typeface="Georgia"/>
                <a:cs typeface="Georgia"/>
              </a:rPr>
              <a:t>Wherefore thus saith the Lord GOD; Behold, I am against your pillows, wherewith ye there hunt the souls to make them fly, and I will tear them from your arms, and will let the souls go, even the souls that ye hunt to make them fly.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13:21  |  Ezekiel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我也必撕裂你們下垂的頭巾，救我百姓脫離你們的手，不再被獵取，落在你們手中。你們就知道我是耶和華。</a:t>
            </a:r>
          </a:p>
          <a:p xmlns:a="http://schemas.openxmlformats.org/drawingml/2006/main">
            <a:pPr algn="ctr">
              <a:buNone/>
            </a:pPr>
            <a:r>
              <a:rPr sz="2100">
                <a:solidFill>
                  <a:srgbClr val="FFFFFF"/>
                </a:solidFill>
                <a:latin typeface="Georgia"/>
                <a:ea typeface="Georgia"/>
                <a:cs typeface="Georgia"/>
              </a:rPr>
              <a:t>Your kerchiefs also will I tear, and deliver my people out of your hand, and they shall be no more in your hand to be hunted; and ye shall know that I am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13:22  |  Ezekiel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我不使義人傷心，你們卻以謊話使他傷心，又堅固惡人的手，使他不回頭離開惡道得以救活。</a:t>
            </a:r>
          </a:p>
          <a:p xmlns:a="http://schemas.openxmlformats.org/drawingml/2006/main">
            <a:pPr algn="ctr">
              <a:buNone/>
            </a:pPr>
            <a:r>
              <a:rPr sz="2100">
                <a:solidFill>
                  <a:srgbClr val="FFFFFF"/>
                </a:solidFill>
                <a:latin typeface="Georgia"/>
                <a:ea typeface="Georgia"/>
                <a:cs typeface="Georgia"/>
              </a:rPr>
              <a:t>Because with lies ye have made the heart of the righteous sad, whom I have not made sad; and strengthened the hands of the wicked, that he should not return from his wicked way, by promising him life: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13:23  |  Ezekiel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你們就不再見虛假的異象，也不再行占卜的事；我必救我的百姓脫離你們的手；你們就知道我是耶和華。」</a:t>
            </a:r>
          </a:p>
          <a:p xmlns:a="http://schemas.openxmlformats.org/drawingml/2006/main">
            <a:pPr algn="ctr">
              <a:buNone/>
            </a:pPr>
            <a:r>
              <a:rPr sz="2100">
                <a:solidFill>
                  <a:srgbClr val="FFFFFF"/>
                </a:solidFill>
                <a:latin typeface="Georgia"/>
                <a:ea typeface="Georgia"/>
                <a:cs typeface="Georgia"/>
              </a:rPr>
              <a:t>Therefore ye shall see no more vanity, nor divine divinations: for I will deliver my people out of your hand: and ye shall know that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2026-08-30T07:12:44.3950000Z</dcterms:created>
  <dcterms:modified xsi:type="dcterms:W3CDTF">2026-08-30T07:12:44.3950000Z</dcterms:modified>
</coreProperties>
</file>