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97c9de0e2b4637" /><Relationship Type="http://schemas.openxmlformats.org/officeDocument/2006/relationships/extended-properties" Target="/docProps/app.xml" Id="R5d24e7157efc4937" /><Relationship Type="http://schemas.openxmlformats.org/officeDocument/2006/relationships/officeDocument" Target="/ppt/presentation.xml" Id="R8cc85c91286343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4e04b2a81314a1d"/>
  </p:sldMasterIdLst>
  <p:notesMasterIdLst>
    <p:notesMasterId xmlns:r="http://schemas.openxmlformats.org/officeDocument/2006/relationships" r:id="R8842d638220a4885"/>
  </p:notesMasterIdLst>
  <p:sldIdLst>
    <p:sldId xmlns:r="http://schemas.openxmlformats.org/officeDocument/2006/relationships" id="256" r:id="R6ba8d045e9d847c8"/>
    <p:sldId xmlns:r="http://schemas.openxmlformats.org/officeDocument/2006/relationships" id="257" r:id="Ree415417651241e9"/>
    <p:sldId xmlns:r="http://schemas.openxmlformats.org/officeDocument/2006/relationships" id="258" r:id="R72e44835c3b24553"/>
    <p:sldId xmlns:r="http://schemas.openxmlformats.org/officeDocument/2006/relationships" id="259" r:id="R100b8ae4f6954c04"/>
    <p:sldId xmlns:r="http://schemas.openxmlformats.org/officeDocument/2006/relationships" id="260" r:id="R5be5087162394c9e"/>
    <p:sldId xmlns:r="http://schemas.openxmlformats.org/officeDocument/2006/relationships" id="261" r:id="Rf568fb3eaf6b4841"/>
    <p:sldId xmlns:r="http://schemas.openxmlformats.org/officeDocument/2006/relationships" id="262" r:id="Re359f73b6d7f43c6"/>
    <p:sldId xmlns:r="http://schemas.openxmlformats.org/officeDocument/2006/relationships" id="263" r:id="R6871336ff1bc4b99"/>
    <p:sldId xmlns:r="http://schemas.openxmlformats.org/officeDocument/2006/relationships" id="264" r:id="R830921502b9448db"/>
    <p:sldId xmlns:r="http://schemas.openxmlformats.org/officeDocument/2006/relationships" id="265" r:id="R0a088bd946da46c1"/>
    <p:sldId xmlns:r="http://schemas.openxmlformats.org/officeDocument/2006/relationships" id="266" r:id="R450f3f535bf74625"/>
    <p:sldId xmlns:r="http://schemas.openxmlformats.org/officeDocument/2006/relationships" id="267" r:id="R63faf9e0a3e24c1d"/>
    <p:sldId xmlns:r="http://schemas.openxmlformats.org/officeDocument/2006/relationships" id="268" r:id="R623207abfc9241ad"/>
    <p:sldId xmlns:r="http://schemas.openxmlformats.org/officeDocument/2006/relationships" id="269" r:id="R2575cc0614754bf3"/>
    <p:sldId xmlns:r="http://schemas.openxmlformats.org/officeDocument/2006/relationships" id="270" r:id="R735fa0ea15094ac0"/>
    <p:sldId xmlns:r="http://schemas.openxmlformats.org/officeDocument/2006/relationships" id="271" r:id="R441a84c2e93c4940"/>
    <p:sldId xmlns:r="http://schemas.openxmlformats.org/officeDocument/2006/relationships" id="272" r:id="Raf546d5e1f04409a"/>
    <p:sldId xmlns:r="http://schemas.openxmlformats.org/officeDocument/2006/relationships" id="273" r:id="R930651598e6942a5"/>
    <p:sldId xmlns:r="http://schemas.openxmlformats.org/officeDocument/2006/relationships" id="274" r:id="R0d0eca908ae04c0f"/>
    <p:sldId xmlns:r="http://schemas.openxmlformats.org/officeDocument/2006/relationships" id="275" r:id="R1d326447491b46aa"/>
    <p:sldId xmlns:r="http://schemas.openxmlformats.org/officeDocument/2006/relationships" id="276" r:id="R956cc12a5d5b4c1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6bee2b9d06b4686" /><Relationship Type="http://schemas.openxmlformats.org/officeDocument/2006/relationships/slideMaster" Target="/ppt/slideMasters/slideMaster1.xml" Id="R14e04b2a81314a1d" /><Relationship Type="http://schemas.openxmlformats.org/officeDocument/2006/relationships/notesMaster" Target="/ppt/notesMasters/notesMaster1.xml" Id="R8842d638220a4885" /><Relationship Type="http://schemas.openxmlformats.org/officeDocument/2006/relationships/presProps" Target="/ppt/presProps.xml" Id="R21b5189dbab94b02" /><Relationship Type="http://schemas.openxmlformats.org/officeDocument/2006/relationships/tableStyles" Target="/ppt/tableStyles.xml" Id="R3f57fbd1a9bb4e3e" /><Relationship Type="http://schemas.openxmlformats.org/officeDocument/2006/relationships/slide" Target="/ppt/slides/slide1.xml" Id="R6ba8d045e9d847c8" /><Relationship Type="http://schemas.openxmlformats.org/officeDocument/2006/relationships/slide" Target="/ppt/slides/slide2.xml" Id="Ree415417651241e9" /><Relationship Type="http://schemas.openxmlformats.org/officeDocument/2006/relationships/slide" Target="/ppt/slides/slide3.xml" Id="R72e44835c3b24553" /><Relationship Type="http://schemas.openxmlformats.org/officeDocument/2006/relationships/slide" Target="/ppt/slides/slide4.xml" Id="R100b8ae4f6954c04" /><Relationship Type="http://schemas.openxmlformats.org/officeDocument/2006/relationships/slide" Target="/ppt/slides/slide5.xml" Id="R5be5087162394c9e" /><Relationship Type="http://schemas.openxmlformats.org/officeDocument/2006/relationships/slide" Target="/ppt/slides/slide6.xml" Id="Rf568fb3eaf6b4841" /><Relationship Type="http://schemas.openxmlformats.org/officeDocument/2006/relationships/slide" Target="/ppt/slides/slide7.xml" Id="Re359f73b6d7f43c6" /><Relationship Type="http://schemas.openxmlformats.org/officeDocument/2006/relationships/slide" Target="/ppt/slides/slide8.xml" Id="R6871336ff1bc4b99" /><Relationship Type="http://schemas.openxmlformats.org/officeDocument/2006/relationships/slide" Target="/ppt/slides/slide9.xml" Id="R830921502b9448db" /><Relationship Type="http://schemas.openxmlformats.org/officeDocument/2006/relationships/slide" Target="/ppt/slides/slide10.xml" Id="R0a088bd946da46c1" /><Relationship Type="http://schemas.openxmlformats.org/officeDocument/2006/relationships/slide" Target="/ppt/slides/slide11.xml" Id="R450f3f535bf74625" /><Relationship Type="http://schemas.openxmlformats.org/officeDocument/2006/relationships/slide" Target="/ppt/slides/slide12.xml" Id="R63faf9e0a3e24c1d" /><Relationship Type="http://schemas.openxmlformats.org/officeDocument/2006/relationships/slide" Target="/ppt/slides/slide13.xml" Id="R623207abfc9241ad" /><Relationship Type="http://schemas.openxmlformats.org/officeDocument/2006/relationships/slide" Target="/ppt/slides/slide14.xml" Id="R2575cc0614754bf3" /><Relationship Type="http://schemas.openxmlformats.org/officeDocument/2006/relationships/slide" Target="/ppt/slides/slide15.xml" Id="R735fa0ea15094ac0" /><Relationship Type="http://schemas.openxmlformats.org/officeDocument/2006/relationships/slide" Target="/ppt/slides/slide16.xml" Id="R441a84c2e93c4940" /><Relationship Type="http://schemas.openxmlformats.org/officeDocument/2006/relationships/slide" Target="/ppt/slides/slide17.xml" Id="Raf546d5e1f04409a" /><Relationship Type="http://schemas.openxmlformats.org/officeDocument/2006/relationships/slide" Target="/ppt/slides/slide18.xml" Id="R930651598e6942a5" /><Relationship Type="http://schemas.openxmlformats.org/officeDocument/2006/relationships/slide" Target="/ppt/slides/slide19.xml" Id="R0d0eca908ae04c0f" /><Relationship Type="http://schemas.openxmlformats.org/officeDocument/2006/relationships/slide" Target="/ppt/slides/slide20.xml" Id="R1d326447491b46aa" /><Relationship Type="http://schemas.openxmlformats.org/officeDocument/2006/relationships/slide" Target="/ppt/slides/slide21.xml" Id="R956cc12a5d5b4c1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40863aa1e5d44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7a2c09f24204b38" /><Relationship Type="http://schemas.openxmlformats.org/officeDocument/2006/relationships/notesMaster" Target="/ppt/notesMasters/notesMaster1.xml" Id="Rfdcfa18be8d040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201e822d8af4fa0" /><Relationship Type="http://schemas.openxmlformats.org/officeDocument/2006/relationships/notesMaster" Target="/ppt/notesMasters/notesMaster1.xml" Id="R8a13617d062943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5e3ac05004e4cfa" /><Relationship Type="http://schemas.openxmlformats.org/officeDocument/2006/relationships/notesMaster" Target="/ppt/notesMasters/notesMaster1.xml" Id="R5fc598b6add64b0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099ab384274645" /><Relationship Type="http://schemas.openxmlformats.org/officeDocument/2006/relationships/notesMaster" Target="/ppt/notesMasters/notesMaster1.xml" Id="R1e19e34054d540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d2f9a536404818" /><Relationship Type="http://schemas.openxmlformats.org/officeDocument/2006/relationships/notesMaster" Target="/ppt/notesMasters/notesMaster1.xml" Id="R85dcef55c7154a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0a62cee5ba4464b" /><Relationship Type="http://schemas.openxmlformats.org/officeDocument/2006/relationships/notesMaster" Target="/ppt/notesMasters/notesMaster1.xml" Id="R38a17cb5d8654f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a2c375fc2c549d4" /><Relationship Type="http://schemas.openxmlformats.org/officeDocument/2006/relationships/notesMaster" Target="/ppt/notesMasters/notesMaster1.xml" Id="R6fe031aac2c44d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a3fd29d85774518" /><Relationship Type="http://schemas.openxmlformats.org/officeDocument/2006/relationships/notesMaster" Target="/ppt/notesMasters/notesMaster1.xml" Id="R574208c9578648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dbfe1272da42b0" /><Relationship Type="http://schemas.openxmlformats.org/officeDocument/2006/relationships/notesMaster" Target="/ppt/notesMasters/notesMaster1.xml" Id="Rd9b5f5aa7d1d403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cca4fec2332464c" /><Relationship Type="http://schemas.openxmlformats.org/officeDocument/2006/relationships/notesMaster" Target="/ppt/notesMasters/notesMaster1.xml" Id="R91492371fdec42e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d8f03c98b0e401c" /><Relationship Type="http://schemas.openxmlformats.org/officeDocument/2006/relationships/notesMaster" Target="/ppt/notesMasters/notesMaster1.xml" Id="Rc73240f371f747e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f9689d67f4d4a23" /><Relationship Type="http://schemas.openxmlformats.org/officeDocument/2006/relationships/notesMaster" Target="/ppt/notesMasters/notesMaster1.xml" Id="Rbeaa0b07d6fb431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1fd782dea914285" /><Relationship Type="http://schemas.openxmlformats.org/officeDocument/2006/relationships/notesMaster" Target="/ppt/notesMasters/notesMaster1.xml" Id="R9be7e499000240d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3f272cbf75b443f" /><Relationship Type="http://schemas.openxmlformats.org/officeDocument/2006/relationships/notesMaster" Target="/ppt/notesMasters/notesMaster1.xml" Id="R6b2dae416a8042a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8b94d6757fd4599" /><Relationship Type="http://schemas.openxmlformats.org/officeDocument/2006/relationships/notesMaster" Target="/ppt/notesMasters/notesMaster1.xml" Id="R33d02ae75376461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b9beccb99944b0a" /><Relationship Type="http://schemas.openxmlformats.org/officeDocument/2006/relationships/notesMaster" Target="/ppt/notesMasters/notesMaster1.xml" Id="Re03d824b60144e4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cb5fe79ae804379" /><Relationship Type="http://schemas.openxmlformats.org/officeDocument/2006/relationships/notesMaster" Target="/ppt/notesMasters/notesMaster1.xml" Id="Rc769ea3c9a1540a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af5dce480904172" /><Relationship Type="http://schemas.openxmlformats.org/officeDocument/2006/relationships/notesMaster" Target="/ppt/notesMasters/notesMaster1.xml" Id="R72306bf6be2a4b7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37839ffef734d01" /><Relationship Type="http://schemas.openxmlformats.org/officeDocument/2006/relationships/notesMaster" Target="/ppt/notesMasters/notesMaster1.xml" Id="Rd6a2072d324c49e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0eb4dd66e3d44aa" /><Relationship Type="http://schemas.openxmlformats.org/officeDocument/2006/relationships/notesMaster" Target="/ppt/notesMasters/notesMaster1.xml" Id="R13964d69bcb644f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17d9d4d7c864888" /><Relationship Type="http://schemas.openxmlformats.org/officeDocument/2006/relationships/notesMaster" Target="/ppt/notesMasters/notesMaster1.xml" Id="Rce928d44585d40d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e95124f87d42c8" /><Relationship Type="http://schemas.openxmlformats.org/officeDocument/2006/relationships/image" Target="/ppt/media/image.png" Id="R7906066ffec04ae9" /><Relationship Type="http://schemas.openxmlformats.org/officeDocument/2006/relationships/image" Target="/ppt/media/image2.png" Id="R15e809cb7e974475" /><Relationship Type="http://schemas.openxmlformats.org/officeDocument/2006/relationships/image" Target="/ppt/media/image.jpeg" Id="R7bb29c87844b42d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996226e2394dd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906066ffec04ae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5e809cb7e97447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b29c87844b42d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f9260bcdab451a" /><Relationship Type="http://schemas.openxmlformats.org/officeDocument/2006/relationships/slideLayout" Target="/ppt/slideLayouts/slideLayout1.xml" Id="R8d18f19ae9f34a6a" /><Relationship Type="http://schemas.openxmlformats.org/officeDocument/2006/relationships/slideLayout" Target="/ppt/slideLayouts/slideLayout2.xml" Id="R6b698017758a48f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18f19ae9f34a6a"/>
    <p:sldLayoutId xmlns:r="http://schemas.openxmlformats.org/officeDocument/2006/relationships" id="2147483650" r:id="R6b698017758a48f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f9319d832c423e" /><Relationship Type="http://schemas.openxmlformats.org/officeDocument/2006/relationships/notesSlide" Target="/ppt/notesSlides/notesSlide1.xml" Id="Rbe036f174bae47d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ffd9de33fb47cf" /><Relationship Type="http://schemas.openxmlformats.org/officeDocument/2006/relationships/notesSlide" Target="/ppt/notesSlides/notesSlide2.xml" Id="R94beccafa641486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d938c59d994c8f" /><Relationship Type="http://schemas.openxmlformats.org/officeDocument/2006/relationships/notesSlide" Target="/ppt/notesSlides/notesSlide3.xml" Id="R17b16a240de444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432bd2469e4f2f" /><Relationship Type="http://schemas.openxmlformats.org/officeDocument/2006/relationships/notesSlide" Target="/ppt/notesSlides/notesSlide4.xml" Id="R18d3e74d07f0444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cc232efbc64f89" /><Relationship Type="http://schemas.openxmlformats.org/officeDocument/2006/relationships/notesSlide" Target="/ppt/notesSlides/notesSlide5.xml" Id="R8e475cb47fe04a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78f8d1a48c41f7" /><Relationship Type="http://schemas.openxmlformats.org/officeDocument/2006/relationships/notesSlide" Target="/ppt/notesSlides/notesSlide6.xml" Id="R4ea0a2b76331471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ae31cbbab34be5" /><Relationship Type="http://schemas.openxmlformats.org/officeDocument/2006/relationships/notesSlide" Target="/ppt/notesSlides/notesSlide7.xml" Id="R0f2bee28161d4a2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576cd4e1ce4283" /><Relationship Type="http://schemas.openxmlformats.org/officeDocument/2006/relationships/notesSlide" Target="/ppt/notesSlides/notesSlide8.xml" Id="Rbd15c23273a7493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1f08501b8b4bfb" /><Relationship Type="http://schemas.openxmlformats.org/officeDocument/2006/relationships/notesSlide" Target="/ppt/notesSlides/notesSlide9.xml" Id="Rd0f9d744f670422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86cffeee4f4fb3" /><Relationship Type="http://schemas.openxmlformats.org/officeDocument/2006/relationships/notesSlide" Target="/ppt/notesSlides/notesSlide10.xml" Id="R993210656b74438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d29781f85e4f4e" /><Relationship Type="http://schemas.openxmlformats.org/officeDocument/2006/relationships/notesSlide" Target="/ppt/notesSlides/notesSlide11.xml" Id="R32cb5afade45421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8ccd4d120145c4" /><Relationship Type="http://schemas.openxmlformats.org/officeDocument/2006/relationships/notesSlide" Target="/ppt/notesSlides/notesSlide12.xml" Id="R62202b324ce44ef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673b11200340b1" /><Relationship Type="http://schemas.openxmlformats.org/officeDocument/2006/relationships/notesSlide" Target="/ppt/notesSlides/notesSlide13.xml" Id="R93161ced16394ca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e1a285fc7840ac" /><Relationship Type="http://schemas.openxmlformats.org/officeDocument/2006/relationships/notesSlide" Target="/ppt/notesSlides/notesSlide14.xml" Id="R90f86f80a8a2405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4d5568b90c4504" /><Relationship Type="http://schemas.openxmlformats.org/officeDocument/2006/relationships/notesSlide" Target="/ppt/notesSlides/notesSlide15.xml" Id="R07514f85188949d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72769423f24202" /><Relationship Type="http://schemas.openxmlformats.org/officeDocument/2006/relationships/notesSlide" Target="/ppt/notesSlides/notesSlide16.xml" Id="R40f3d647289a49f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386a98496f4bf7" /><Relationship Type="http://schemas.openxmlformats.org/officeDocument/2006/relationships/notesSlide" Target="/ppt/notesSlides/notesSlide17.xml" Id="Ra352d5558d114da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0d348629254746" /><Relationship Type="http://schemas.openxmlformats.org/officeDocument/2006/relationships/notesSlide" Target="/ppt/notesSlides/notesSlide18.xml" Id="Re81bd287dc53469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cab79bb79e457d" /><Relationship Type="http://schemas.openxmlformats.org/officeDocument/2006/relationships/notesSlide" Target="/ppt/notesSlides/notesSlide19.xml" Id="Ra90b1804f51e4ad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76fbc0f16b4387" /><Relationship Type="http://schemas.openxmlformats.org/officeDocument/2006/relationships/notesSlide" Target="/ppt/notesSlides/notesSlide20.xml" Id="R1191b79e29bc40d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be98e238da4590" /><Relationship Type="http://schemas.openxmlformats.org/officeDocument/2006/relationships/notesSlide" Target="/ppt/notesSlides/notesSlide21.xml" Id="Ra7b88e2e5873407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Corinthians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6:1  |  1 Corinthians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你們中間有彼此相爭的事，怎敢在不義的人面前求審，不在聖徒面前求審呢？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Dare any of you, having a matter against another, go to law before the unjust, and not before the saints?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6:2  |  1 Corinthians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豈不知聖徒要審判世界嗎？若世界為你們所審，難道你們不配審判這最小的事嗎？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ye not know that the saints shall judge the world? and if the world shall be judged by you, are ye unworthy to judge the smallest matters?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6:3  |  1 Corinthians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豈不知我們要審判天使嗎？何況今生的事呢？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 ye not that we shall judge angels? how much more things that pertain to this life?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6:4  |  1 Corinthians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既是這樣，你們若有今生的事當審判，是派教會所輕看的人審判嗎？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then ye have judgments of things pertaining to this life, set them to judge who are least esteemed in the church.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6:5  |  1 Corinthians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我說這話是要叫你們羞恥。難道你們中間沒有一個智慧人能審斷弟兄們的事嗎？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speak to your shame. Is it so, that there is not a wise man among you? no, not one that shall be able to judge between his brethren?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6:6  |  1 Corinthians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你們竟是弟兄與弟兄告狀，而且告在不信[主]的人面前。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brother goeth to law with brother, and that before the unbelievers.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6:7  |  1 Corinthians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你們彼此告狀，這已經是你們的大錯了。為甚麼不情願受欺呢？為甚麼不情願吃虧呢？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 there is utterly a fault among you, because ye go to law one with another. Why do ye not rather take wrong? why do ye not rather suffer yourselves to be defrauded?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6:8  |  1 Corinthians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你們倒是欺壓人、虧負人，況且所欺壓所虧負的就是弟兄。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Nay, ye do wrong, and defraud, and that your brethren.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6:9  |  1 Corinthians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你們豈不知不義的人不能承受神的國嗎？不要自欺！無論是淫亂的、拜偶像的、姦淫的、作孌童的、親男色的、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 ye not that the unrighteous shall not inherit the kingdom of God? Be not deceived: neither fornicators, nor idolaters, nor adulterers, nor effeminate, nor abusers of themselves with mankind,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6:10  |  1 Corinthians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偷竊的、貪婪的、醉酒的、辱罵的、勒索的，都不能承受神的國。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Nor thieves, nor covetous, nor drunkards, nor revilers, nor extortioners, shall inherit the kingdom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6:11  |  1 Corinthians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你們中間也有人從前是這樣；但如今你們奉主耶穌基督的名，並藉着我們神的靈，已經洗淨，成聖，稱義了。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such were some of you: but ye are washed, but ye are sanctified, but ye are justified in the name of the Lord Jesus, and by the Spirit of 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6:12  |  1 Corinthians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凡事我都可行，但不都有益處。凡事我都可行，但無論哪一件，我總不受它的轄制。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things are lawful unto me, but all things are not expedient: all things are lawful for me, but I will not be brought under the power of any.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6:13  |  1 Corinthians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食物是為肚腹，肚腹是為食物；但神要叫這兩樣都廢壞。身子不是為淫亂，乃是為主；主也是為身子。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Meats for the belly, and the belly for meats: but God shall destroy both it and them. Now the body is not for fornication, but for the Lord; and the Lord for the body.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6:14  |  1 Corinthians 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並且神已經叫主復活，也要用自己的能力叫我們復活。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hath both raised up the Lord, and will also raise up us by his own power.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6:15  |  1 Corinthians 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豈不知你們的身子是基督的肢體嗎？我可以將基督的肢體作為娼妓的肢體嗎？斷乎不可！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 ye not that your bodies are the members of Christ? shall I then take the members of Christ, and make them the members of an harlot? God forbid.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6:16  |  1 Corinthians 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豈不知與娼妓聯合的，便是與她成為一體嗎？因為主說：「二人要成為一體。」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What? know ye not that he which is joined to an harlot is one body? for two, saith he, shall be one flesh.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6:17  |  1 Corinthians 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但與主聯合的，便是與主成為一靈。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that is joined unto the Lord is one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6:18  |  1 Corinthians 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你們要逃避淫行。人所犯的，無論甚麼罪，都在身子以外，惟有行淫的，是得罪自己的身子。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Flee fornication. Every sin that a man doeth is without the body; but he that committeth fornication sinneth against his own body.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6:19  |  1 Corinthians 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豈不知你們的身子就是聖靈的殿嗎？這聖靈是從神而來，住在你們裏頭的；並且你們不是自己的人，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What? know ye not that your body is the temple of the Holy Ghost which is in you, which ye have of God, and ye are not your own?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6:20  |  1 Corinthians 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因為你們是重價買來的。所以，要在你們的身子上榮耀神。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ye are bought with a price: therefore glorify God in your body, and in your spirit, which are God’s.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2026-08-30T06:47:31.8470000Z</dcterms:created>
  <dcterms:modified xsi:type="dcterms:W3CDTF">2026-08-30T06:47:31.8470000Z</dcterms:modified>
</coreProperties>
</file>