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562c63c0634663" /><Relationship Type="http://schemas.openxmlformats.org/officeDocument/2006/relationships/extended-properties" Target="/docProps/app.xml" Id="R2975880156904b87" /><Relationship Type="http://schemas.openxmlformats.org/officeDocument/2006/relationships/officeDocument" Target="/ppt/presentation.xml" Id="R96014ef990954f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50b5d3b3494cc2"/>
  </p:sldMasterIdLst>
  <p:notesMasterIdLst>
    <p:notesMasterId xmlns:r="http://schemas.openxmlformats.org/officeDocument/2006/relationships" r:id="R7f441f435f3d4b9d"/>
  </p:notesMasterIdLst>
  <p:sldIdLst>
    <p:sldId xmlns:r="http://schemas.openxmlformats.org/officeDocument/2006/relationships" id="256" r:id="Rff23aa84079b4948"/>
    <p:sldId xmlns:r="http://schemas.openxmlformats.org/officeDocument/2006/relationships" id="257" r:id="Rca6ad29eb2ba4c89"/>
    <p:sldId xmlns:r="http://schemas.openxmlformats.org/officeDocument/2006/relationships" id="258" r:id="R4af4aee82778456a"/>
    <p:sldId xmlns:r="http://schemas.openxmlformats.org/officeDocument/2006/relationships" id="259" r:id="Rc054fb5951a04670"/>
    <p:sldId xmlns:r="http://schemas.openxmlformats.org/officeDocument/2006/relationships" id="260" r:id="Reca61a6459de4772"/>
    <p:sldId xmlns:r="http://schemas.openxmlformats.org/officeDocument/2006/relationships" id="261" r:id="Rede9edeab5314db7"/>
    <p:sldId xmlns:r="http://schemas.openxmlformats.org/officeDocument/2006/relationships" id="262" r:id="Rb636965125d54209"/>
    <p:sldId xmlns:r="http://schemas.openxmlformats.org/officeDocument/2006/relationships" id="263" r:id="R987846ded388410a"/>
    <p:sldId xmlns:r="http://schemas.openxmlformats.org/officeDocument/2006/relationships" id="264" r:id="R98ccdd17bbcb449e"/>
    <p:sldId xmlns:r="http://schemas.openxmlformats.org/officeDocument/2006/relationships" id="265" r:id="R4846ac5dcef342d8"/>
    <p:sldId xmlns:r="http://schemas.openxmlformats.org/officeDocument/2006/relationships" id="266" r:id="Ra627c1abc68f4166"/>
    <p:sldId xmlns:r="http://schemas.openxmlformats.org/officeDocument/2006/relationships" id="267" r:id="R7317f29994554b53"/>
    <p:sldId xmlns:r="http://schemas.openxmlformats.org/officeDocument/2006/relationships" id="268" r:id="Re782b04dd1284e3f"/>
    <p:sldId xmlns:r="http://schemas.openxmlformats.org/officeDocument/2006/relationships" id="269" r:id="Rb43da046cd59487f"/>
    <p:sldId xmlns:r="http://schemas.openxmlformats.org/officeDocument/2006/relationships" id="270" r:id="R3f10e973227f4a57"/>
    <p:sldId xmlns:r="http://schemas.openxmlformats.org/officeDocument/2006/relationships" id="271" r:id="R64af946a9ea14e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39ca9a1ab6484d" /><Relationship Type="http://schemas.openxmlformats.org/officeDocument/2006/relationships/slideMaster" Target="/ppt/slideMasters/slideMaster1.xml" Id="R8250b5d3b3494cc2" /><Relationship Type="http://schemas.openxmlformats.org/officeDocument/2006/relationships/notesMaster" Target="/ppt/notesMasters/notesMaster1.xml" Id="R7f441f435f3d4b9d" /><Relationship Type="http://schemas.openxmlformats.org/officeDocument/2006/relationships/presProps" Target="/ppt/presProps.xml" Id="R690c7011073d47f4" /><Relationship Type="http://schemas.openxmlformats.org/officeDocument/2006/relationships/tableStyles" Target="/ppt/tableStyles.xml" Id="R96bf98f3ce1647dc" /><Relationship Type="http://schemas.openxmlformats.org/officeDocument/2006/relationships/slide" Target="/ppt/slides/slide1.xml" Id="Rff23aa84079b4948" /><Relationship Type="http://schemas.openxmlformats.org/officeDocument/2006/relationships/slide" Target="/ppt/slides/slide2.xml" Id="Rca6ad29eb2ba4c89" /><Relationship Type="http://schemas.openxmlformats.org/officeDocument/2006/relationships/slide" Target="/ppt/slides/slide3.xml" Id="R4af4aee82778456a" /><Relationship Type="http://schemas.openxmlformats.org/officeDocument/2006/relationships/slide" Target="/ppt/slides/slide4.xml" Id="Rc054fb5951a04670" /><Relationship Type="http://schemas.openxmlformats.org/officeDocument/2006/relationships/slide" Target="/ppt/slides/slide5.xml" Id="Reca61a6459de4772" /><Relationship Type="http://schemas.openxmlformats.org/officeDocument/2006/relationships/slide" Target="/ppt/slides/slide6.xml" Id="Rede9edeab5314db7" /><Relationship Type="http://schemas.openxmlformats.org/officeDocument/2006/relationships/slide" Target="/ppt/slides/slide7.xml" Id="Rb636965125d54209" /><Relationship Type="http://schemas.openxmlformats.org/officeDocument/2006/relationships/slide" Target="/ppt/slides/slide8.xml" Id="R987846ded388410a" /><Relationship Type="http://schemas.openxmlformats.org/officeDocument/2006/relationships/slide" Target="/ppt/slides/slide9.xml" Id="R98ccdd17bbcb449e" /><Relationship Type="http://schemas.openxmlformats.org/officeDocument/2006/relationships/slide" Target="/ppt/slides/slide10.xml" Id="R4846ac5dcef342d8" /><Relationship Type="http://schemas.openxmlformats.org/officeDocument/2006/relationships/slide" Target="/ppt/slides/slide11.xml" Id="Ra627c1abc68f4166" /><Relationship Type="http://schemas.openxmlformats.org/officeDocument/2006/relationships/slide" Target="/ppt/slides/slide12.xml" Id="R7317f29994554b53" /><Relationship Type="http://schemas.openxmlformats.org/officeDocument/2006/relationships/slide" Target="/ppt/slides/slide13.xml" Id="Re782b04dd1284e3f" /><Relationship Type="http://schemas.openxmlformats.org/officeDocument/2006/relationships/slide" Target="/ppt/slides/slide14.xml" Id="Rb43da046cd59487f" /><Relationship Type="http://schemas.openxmlformats.org/officeDocument/2006/relationships/slide" Target="/ppt/slides/slide15.xml" Id="R3f10e973227f4a57" /><Relationship Type="http://schemas.openxmlformats.org/officeDocument/2006/relationships/slide" Target="/ppt/slides/slide16.xml" Id="R64af946a9ea14e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5a7459895341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dac4ce88fd461b" /><Relationship Type="http://schemas.openxmlformats.org/officeDocument/2006/relationships/notesMaster" Target="/ppt/notesMasters/notesMaster1.xml" Id="R607ad4b5f0fd43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36b64f13d04ae1" /><Relationship Type="http://schemas.openxmlformats.org/officeDocument/2006/relationships/notesMaster" Target="/ppt/notesMasters/notesMaster1.xml" Id="Rd3709f591bf049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ff424e0c0747ad" /><Relationship Type="http://schemas.openxmlformats.org/officeDocument/2006/relationships/notesMaster" Target="/ppt/notesMasters/notesMaster1.xml" Id="R3009b18bb27a40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0fe51b5faa47f0" /><Relationship Type="http://schemas.openxmlformats.org/officeDocument/2006/relationships/notesMaster" Target="/ppt/notesMasters/notesMaster1.xml" Id="Rf8112409fcae46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754e8f6d87411f" /><Relationship Type="http://schemas.openxmlformats.org/officeDocument/2006/relationships/notesMaster" Target="/ppt/notesMasters/notesMaster1.xml" Id="Rdcd88c589bba4f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6d0494e3b244771" /><Relationship Type="http://schemas.openxmlformats.org/officeDocument/2006/relationships/notesMaster" Target="/ppt/notesMasters/notesMaster1.xml" Id="Re7a7826f04cd46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e5b32a6118421c" /><Relationship Type="http://schemas.openxmlformats.org/officeDocument/2006/relationships/notesMaster" Target="/ppt/notesMasters/notesMaster1.xml" Id="R6ecd3ff9668243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7cc84ab0fc43f8" /><Relationship Type="http://schemas.openxmlformats.org/officeDocument/2006/relationships/notesMaster" Target="/ppt/notesMasters/notesMaster1.xml" Id="Rfba29d6ec9a043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1cd46839034901" /><Relationship Type="http://schemas.openxmlformats.org/officeDocument/2006/relationships/notesMaster" Target="/ppt/notesMasters/notesMaster1.xml" Id="Rbb6fc5fe0fc64d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f8490f56364a28" /><Relationship Type="http://schemas.openxmlformats.org/officeDocument/2006/relationships/notesMaster" Target="/ppt/notesMasters/notesMaster1.xml" Id="R59844f92e9f443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5e2e27a9b54a53" /><Relationship Type="http://schemas.openxmlformats.org/officeDocument/2006/relationships/notesMaster" Target="/ppt/notesMasters/notesMaster1.xml" Id="R209e0968cb6640c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ee194037a734e50" /><Relationship Type="http://schemas.openxmlformats.org/officeDocument/2006/relationships/notesMaster" Target="/ppt/notesMasters/notesMaster1.xml" Id="Ref680e3b6de942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b8ce946ec0e4b3d" /><Relationship Type="http://schemas.openxmlformats.org/officeDocument/2006/relationships/notesMaster" Target="/ppt/notesMasters/notesMaster1.xml" Id="R1af9afc96b7846c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636bd15c438437d" /><Relationship Type="http://schemas.openxmlformats.org/officeDocument/2006/relationships/notesMaster" Target="/ppt/notesMasters/notesMaster1.xml" Id="R5a4bcff2d40342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ec53399aa6c4de1" /><Relationship Type="http://schemas.openxmlformats.org/officeDocument/2006/relationships/notesMaster" Target="/ppt/notesMasters/notesMaster1.xml" Id="Rabc3dbaf8b81460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883d8d732c4cde" /><Relationship Type="http://schemas.openxmlformats.org/officeDocument/2006/relationships/notesMaster" Target="/ppt/notesMasters/notesMaster1.xml" Id="Rad60f3a4b61548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77653e14a64221" /><Relationship Type="http://schemas.openxmlformats.org/officeDocument/2006/relationships/image" Target="/ppt/media/image.png" Id="Rc16bf8d5f1b04441" /><Relationship Type="http://schemas.openxmlformats.org/officeDocument/2006/relationships/image" Target="/ppt/media/image2.png" Id="Rd0fa1d5de207488d" /><Relationship Type="http://schemas.openxmlformats.org/officeDocument/2006/relationships/image" Target="/ppt/media/image.jpeg" Id="R7db63fd26c9442c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b2f629c0bc466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16bf8d5f1b0444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0fa1d5de207488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b63fd26c9442c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94034a496c418f" /><Relationship Type="http://schemas.openxmlformats.org/officeDocument/2006/relationships/slideLayout" Target="/ppt/slideLayouts/slideLayout1.xml" Id="R5fce5c6fd264462b" /><Relationship Type="http://schemas.openxmlformats.org/officeDocument/2006/relationships/slideLayout" Target="/ppt/slideLayouts/slideLayout2.xml" Id="R9f07367d7a354f5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ce5c6fd264462b"/>
    <p:sldLayoutId xmlns:r="http://schemas.openxmlformats.org/officeDocument/2006/relationships" id="2147483650" r:id="R9f07367d7a354f5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eded8c2b244174" /><Relationship Type="http://schemas.openxmlformats.org/officeDocument/2006/relationships/notesSlide" Target="/ppt/notesSlides/notesSlide1.xml" Id="R44c3eecdc83d47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97d12fdae34267" /><Relationship Type="http://schemas.openxmlformats.org/officeDocument/2006/relationships/notesSlide" Target="/ppt/notesSlides/notesSlide2.xml" Id="R93aae258721d46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07d4afae264b88" /><Relationship Type="http://schemas.openxmlformats.org/officeDocument/2006/relationships/notesSlide" Target="/ppt/notesSlides/notesSlide3.xml" Id="R5b05526bc5b348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3221a06e054cb0" /><Relationship Type="http://schemas.openxmlformats.org/officeDocument/2006/relationships/notesSlide" Target="/ppt/notesSlides/notesSlide4.xml" Id="Reedb4558842547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5b193af28c4d08" /><Relationship Type="http://schemas.openxmlformats.org/officeDocument/2006/relationships/notesSlide" Target="/ppt/notesSlides/notesSlide5.xml" Id="R30a0b16d34714b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8ccd421ed540e3" /><Relationship Type="http://schemas.openxmlformats.org/officeDocument/2006/relationships/notesSlide" Target="/ppt/notesSlides/notesSlide6.xml" Id="R33f50eeb1cb846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85ef6277ab4200" /><Relationship Type="http://schemas.openxmlformats.org/officeDocument/2006/relationships/notesSlide" Target="/ppt/notesSlides/notesSlide7.xml" Id="R69d2e6a04f3f4f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48c0ac1d084341" /><Relationship Type="http://schemas.openxmlformats.org/officeDocument/2006/relationships/notesSlide" Target="/ppt/notesSlides/notesSlide8.xml" Id="R42c3c025c73045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349404e71a4c91" /><Relationship Type="http://schemas.openxmlformats.org/officeDocument/2006/relationships/notesSlide" Target="/ppt/notesSlides/notesSlide9.xml" Id="R95fb7d406ae14f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bda982ce6b4798" /><Relationship Type="http://schemas.openxmlformats.org/officeDocument/2006/relationships/notesSlide" Target="/ppt/notesSlides/notesSlide10.xml" Id="R8a34692c78c049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2dc70413ba4c92" /><Relationship Type="http://schemas.openxmlformats.org/officeDocument/2006/relationships/notesSlide" Target="/ppt/notesSlides/notesSlide11.xml" Id="R73340408fa9541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c47b93d2d74769" /><Relationship Type="http://schemas.openxmlformats.org/officeDocument/2006/relationships/notesSlide" Target="/ppt/notesSlides/notesSlide12.xml" Id="Rb464ebbcf53d48b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93f46a544a4f22" /><Relationship Type="http://schemas.openxmlformats.org/officeDocument/2006/relationships/notesSlide" Target="/ppt/notesSlides/notesSlide13.xml" Id="Rfb2e6107149748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13494f4bc14296" /><Relationship Type="http://schemas.openxmlformats.org/officeDocument/2006/relationships/notesSlide" Target="/ppt/notesSlides/notesSlide14.xml" Id="R414943fc0d704f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e4ab1149e4ced" /><Relationship Type="http://schemas.openxmlformats.org/officeDocument/2006/relationships/notesSlide" Target="/ppt/notesSlides/notesSlide15.xml" Id="R9e894aa362c2488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c16896e4ed49f5" /><Relationship Type="http://schemas.openxmlformats.org/officeDocument/2006/relationships/notesSlide" Target="/ppt/notesSlides/notesSlide16.xml" Id="R5eaa19cb83534b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Titus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  |  Titus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你要提醒眾人，叫他們順服作官的、掌權的，遵他的命，預備行各樣的善事。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them in mind to be subject to principalities and powers, to obey magistrates, to be ready to every good work,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3:2  |  Titus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不要毀謗，不要爭競，總要和平，向眾人大顯溫柔。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speak evil of no man, to be no brawlers, but gentle, shewing all meekness unto all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3:3  |  Titus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我們從前也是無知、悖逆、受迷惑、服事各樣私慾，和宴樂，常存惡毒嫉妒的心，是可恨的，又是彼此相恨。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ourselves also were sometimes foolish, disobedient, deceived, serving divers lusts and pleasures, living in malice and envy, hateful, and hating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3:4  |  Titus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但到了神－我們救主的恩慈和他向人所施的慈愛顯明的時候，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after that the kindness and love of God our Saviour toward man appeared,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3:5  |  Titus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他便救了我們；並不是因我們自己所行的義，乃是照他的憐憫，藉着重生的洗和聖靈的更新。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by works of righteousness which we have done, but according to his mercy he saved us, by the washing of regeneration, and renewing of the Holy Ghost;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3:6  |  Titus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聖靈就是神藉着耶穌基督－我們救主厚厚澆灌在我們身上的，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he shed on us abundantly through Jesus Christ our Saviour;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3:7  |  Titus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好叫我們因他的恩得稱為義，可以憑着永生的盼望成為後嗣。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being justified by his grace, we should be made heirs according to the hope of eternal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3:8  |  Titus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這話是可信的。 我也願你把這些事切切實實地講明，使那些已信神的人留心做正經事業。這都是美事，並且與人有益。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a faithful saying, and these things I will that thou affirm constantly, that they which have believed in God might be careful to maintain good works. These things are good and profitable unto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3:9  |  Titus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要遠避無知的辯論和家譜[的空談]，以及紛爭，並因律法而起的爭競，因為這都是虛妄無益的。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avoid foolish questions, and genealogies, and contentions, and strivings about the law; for they are unprofitable and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3:10  |  Titus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分門結黨的人，警戒過一兩次，就要棄絕他。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that is an heretick after the first and second admonition reject;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3:11  |  Titus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因為知道這等人已經背道，犯了罪，自己明知不是，還是去做。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that he that is such is subverted, and sinneth, being condemned of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3:12  |  Titus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我打發亞提馬或是推基古到你那裏去的時候，你要趕緊往尼哥坡里去見我，因為我已經定意在那裏過冬。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shall send Artemas unto thee, or Tychicus, be diligent to come unto me to Nicopolis: for I have determined there to winter.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3:13  |  Titus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你要趕緊給律師西納和亞波羅送行，叫他們沒有缺乏。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Bring Zenas the lawyer and Apollos on their journey diligently, that nothing be wanting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3:14  |  Titus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並且我們的人要學習正經事業，預備所需用的，免得不結果子。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ours also learn to maintain good works for necessary uses, that they be not unfruitful.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3:15  |  Titus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同我在一處的人都問你安。請代問那些因有信心愛我們的人安。願恩惠[常]與你們眾人同在！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that are with me salute thee. Greet them that love us in the faith. Grace be with you all.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2026-08-30T06:45:28.6850000Z</dcterms:created>
  <dcterms:modified xsi:type="dcterms:W3CDTF">2026-08-30T06:45:28.6850000Z</dcterms:modified>
</coreProperties>
</file>