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f5219ccda54027" /><Relationship Type="http://schemas.openxmlformats.org/officeDocument/2006/relationships/extended-properties" Target="/docProps/app.xml" Id="R3568531ec7b14ffa" /><Relationship Type="http://schemas.openxmlformats.org/officeDocument/2006/relationships/officeDocument" Target="/ppt/presentation.xml" Id="Ra8533a9e60f84f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38d41929244055"/>
  </p:sldMasterIdLst>
  <p:notesMasterIdLst>
    <p:notesMasterId xmlns:r="http://schemas.openxmlformats.org/officeDocument/2006/relationships" r:id="Raca5795342ae4b53"/>
  </p:notesMasterIdLst>
  <p:sldIdLst>
    <p:sldId xmlns:r="http://schemas.openxmlformats.org/officeDocument/2006/relationships" id="256" r:id="Raa2a46fc8bb0425c"/>
    <p:sldId xmlns:r="http://schemas.openxmlformats.org/officeDocument/2006/relationships" id="257" r:id="R204d0363682b4ae1"/>
    <p:sldId xmlns:r="http://schemas.openxmlformats.org/officeDocument/2006/relationships" id="258" r:id="R5fb652e2b6464f81"/>
    <p:sldId xmlns:r="http://schemas.openxmlformats.org/officeDocument/2006/relationships" id="259" r:id="R15fdd76840d147bd"/>
    <p:sldId xmlns:r="http://schemas.openxmlformats.org/officeDocument/2006/relationships" id="260" r:id="Ra5bbd8d619b340d3"/>
    <p:sldId xmlns:r="http://schemas.openxmlformats.org/officeDocument/2006/relationships" id="261" r:id="R378c8f56466f499b"/>
    <p:sldId xmlns:r="http://schemas.openxmlformats.org/officeDocument/2006/relationships" id="262" r:id="Rde0369da1af34764"/>
    <p:sldId xmlns:r="http://schemas.openxmlformats.org/officeDocument/2006/relationships" id="263" r:id="R0b38c5a880184967"/>
    <p:sldId xmlns:r="http://schemas.openxmlformats.org/officeDocument/2006/relationships" id="264" r:id="R940b1d75b97841f7"/>
    <p:sldId xmlns:r="http://schemas.openxmlformats.org/officeDocument/2006/relationships" id="265" r:id="Rb86ff5522f374cd3"/>
    <p:sldId xmlns:r="http://schemas.openxmlformats.org/officeDocument/2006/relationships" id="266" r:id="Rc0b92dae762c4b61"/>
    <p:sldId xmlns:r="http://schemas.openxmlformats.org/officeDocument/2006/relationships" id="267" r:id="Re46a5ef928584489"/>
    <p:sldId xmlns:r="http://schemas.openxmlformats.org/officeDocument/2006/relationships" id="268" r:id="R170e78fbb03e47ff"/>
    <p:sldId xmlns:r="http://schemas.openxmlformats.org/officeDocument/2006/relationships" id="269" r:id="Rc18ffbb205ad4407"/>
    <p:sldId xmlns:r="http://schemas.openxmlformats.org/officeDocument/2006/relationships" id="270" r:id="Rb9443be71f3049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88632d0c404ff1" /><Relationship Type="http://schemas.openxmlformats.org/officeDocument/2006/relationships/slideMaster" Target="/ppt/slideMasters/slideMaster1.xml" Id="R9338d41929244055" /><Relationship Type="http://schemas.openxmlformats.org/officeDocument/2006/relationships/notesMaster" Target="/ppt/notesMasters/notesMaster1.xml" Id="Raca5795342ae4b53" /><Relationship Type="http://schemas.openxmlformats.org/officeDocument/2006/relationships/presProps" Target="/ppt/presProps.xml" Id="R5a296bc386704170" /><Relationship Type="http://schemas.openxmlformats.org/officeDocument/2006/relationships/tableStyles" Target="/ppt/tableStyles.xml" Id="R1ce6d656a10b4a7e" /><Relationship Type="http://schemas.openxmlformats.org/officeDocument/2006/relationships/slide" Target="/ppt/slides/slide1.xml" Id="Raa2a46fc8bb0425c" /><Relationship Type="http://schemas.openxmlformats.org/officeDocument/2006/relationships/slide" Target="/ppt/slides/slide2.xml" Id="R204d0363682b4ae1" /><Relationship Type="http://schemas.openxmlformats.org/officeDocument/2006/relationships/slide" Target="/ppt/slides/slide3.xml" Id="R5fb652e2b6464f81" /><Relationship Type="http://schemas.openxmlformats.org/officeDocument/2006/relationships/slide" Target="/ppt/slides/slide4.xml" Id="R15fdd76840d147bd" /><Relationship Type="http://schemas.openxmlformats.org/officeDocument/2006/relationships/slide" Target="/ppt/slides/slide5.xml" Id="Ra5bbd8d619b340d3" /><Relationship Type="http://schemas.openxmlformats.org/officeDocument/2006/relationships/slide" Target="/ppt/slides/slide6.xml" Id="R378c8f56466f499b" /><Relationship Type="http://schemas.openxmlformats.org/officeDocument/2006/relationships/slide" Target="/ppt/slides/slide7.xml" Id="Rde0369da1af34764" /><Relationship Type="http://schemas.openxmlformats.org/officeDocument/2006/relationships/slide" Target="/ppt/slides/slide8.xml" Id="R0b38c5a880184967" /><Relationship Type="http://schemas.openxmlformats.org/officeDocument/2006/relationships/slide" Target="/ppt/slides/slide9.xml" Id="R940b1d75b97841f7" /><Relationship Type="http://schemas.openxmlformats.org/officeDocument/2006/relationships/slide" Target="/ppt/slides/slide10.xml" Id="Rb86ff5522f374cd3" /><Relationship Type="http://schemas.openxmlformats.org/officeDocument/2006/relationships/slide" Target="/ppt/slides/slide11.xml" Id="Rc0b92dae762c4b61" /><Relationship Type="http://schemas.openxmlformats.org/officeDocument/2006/relationships/slide" Target="/ppt/slides/slide12.xml" Id="Re46a5ef928584489" /><Relationship Type="http://schemas.openxmlformats.org/officeDocument/2006/relationships/slide" Target="/ppt/slides/slide13.xml" Id="R170e78fbb03e47ff" /><Relationship Type="http://schemas.openxmlformats.org/officeDocument/2006/relationships/slide" Target="/ppt/slides/slide14.xml" Id="Rc18ffbb205ad4407" /><Relationship Type="http://schemas.openxmlformats.org/officeDocument/2006/relationships/slide" Target="/ppt/slides/slide15.xml" Id="Rb9443be71f3049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a7ffbc9e7b4c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3b42de5d5b4efa" /><Relationship Type="http://schemas.openxmlformats.org/officeDocument/2006/relationships/notesMaster" Target="/ppt/notesMasters/notesMaster1.xml" Id="R6d427fc1577b44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34d2893ae84152" /><Relationship Type="http://schemas.openxmlformats.org/officeDocument/2006/relationships/notesMaster" Target="/ppt/notesMasters/notesMaster1.xml" Id="R9027aa4321784c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4b14f826ff45ee" /><Relationship Type="http://schemas.openxmlformats.org/officeDocument/2006/relationships/notesMaster" Target="/ppt/notesMasters/notesMaster1.xml" Id="R6d70455d808843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3e57dbc2ada4497" /><Relationship Type="http://schemas.openxmlformats.org/officeDocument/2006/relationships/notesMaster" Target="/ppt/notesMasters/notesMaster1.xml" Id="R8126cb7be48547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4ef937525f4f6e" /><Relationship Type="http://schemas.openxmlformats.org/officeDocument/2006/relationships/notesMaster" Target="/ppt/notesMasters/notesMaster1.xml" Id="Rb179a063419546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f195186f844f11" /><Relationship Type="http://schemas.openxmlformats.org/officeDocument/2006/relationships/notesMaster" Target="/ppt/notesMasters/notesMaster1.xml" Id="R641605413b044b6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fdbff3b9b6489c" /><Relationship Type="http://schemas.openxmlformats.org/officeDocument/2006/relationships/notesMaster" Target="/ppt/notesMasters/notesMaster1.xml" Id="R26e03856b16846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79572f3eb8548e8" /><Relationship Type="http://schemas.openxmlformats.org/officeDocument/2006/relationships/notesMaster" Target="/ppt/notesMasters/notesMaster1.xml" Id="Rc207225e77c8476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984522536b949cb" /><Relationship Type="http://schemas.openxmlformats.org/officeDocument/2006/relationships/notesMaster" Target="/ppt/notesMasters/notesMaster1.xml" Id="Re73a60de2c8b46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1e0e1c8fe44272" /><Relationship Type="http://schemas.openxmlformats.org/officeDocument/2006/relationships/notesMaster" Target="/ppt/notesMasters/notesMaster1.xml" Id="R3e60ebb9f59241c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24cc0f06484179" /><Relationship Type="http://schemas.openxmlformats.org/officeDocument/2006/relationships/notesMaster" Target="/ppt/notesMasters/notesMaster1.xml" Id="R87c7b803e00b46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a7ead7f3d964f16" /><Relationship Type="http://schemas.openxmlformats.org/officeDocument/2006/relationships/notesMaster" Target="/ppt/notesMasters/notesMaster1.xml" Id="R786d3ad279874dd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9ff4cee70d45b7" /><Relationship Type="http://schemas.openxmlformats.org/officeDocument/2006/relationships/notesMaster" Target="/ppt/notesMasters/notesMaster1.xml" Id="R6bfe2da27c0b4f8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39f205b19ec483e" /><Relationship Type="http://schemas.openxmlformats.org/officeDocument/2006/relationships/notesMaster" Target="/ppt/notesMasters/notesMaster1.xml" Id="Rc74f07b4536541d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ceab9460ec4103" /><Relationship Type="http://schemas.openxmlformats.org/officeDocument/2006/relationships/notesMaster" Target="/ppt/notesMasters/notesMaster1.xml" Id="R66781961632a41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b9bc68f635481a" /><Relationship Type="http://schemas.openxmlformats.org/officeDocument/2006/relationships/image" Target="/ppt/media/image.png" Id="Rc740183fdc394438" /><Relationship Type="http://schemas.openxmlformats.org/officeDocument/2006/relationships/image" Target="/ppt/media/image2.png" Id="R3a6120aeff8b4657" /><Relationship Type="http://schemas.openxmlformats.org/officeDocument/2006/relationships/image" Target="/ppt/media/image.jpeg" Id="Rd2c16d492ad6419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ad41b76337415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740183fdc39443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a6120aeff8b465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16d492ad6419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58ec0fc99b4904" /><Relationship Type="http://schemas.openxmlformats.org/officeDocument/2006/relationships/slideLayout" Target="/ppt/slideLayouts/slideLayout1.xml" Id="R2650944034b0444b" /><Relationship Type="http://schemas.openxmlformats.org/officeDocument/2006/relationships/slideLayout" Target="/ppt/slideLayouts/slideLayout2.xml" Id="Raf235cd2f42d481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50944034b0444b"/>
    <p:sldLayoutId xmlns:r="http://schemas.openxmlformats.org/officeDocument/2006/relationships" id="2147483650" r:id="Raf235cd2f42d481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f124b2d7a7480a" /><Relationship Type="http://schemas.openxmlformats.org/officeDocument/2006/relationships/notesSlide" Target="/ppt/notesSlides/notesSlide1.xml" Id="R597e357eb3f541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36d01197c24829" /><Relationship Type="http://schemas.openxmlformats.org/officeDocument/2006/relationships/notesSlide" Target="/ppt/notesSlides/notesSlide2.xml" Id="R1bdb713eaf024a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ba3899da264873" /><Relationship Type="http://schemas.openxmlformats.org/officeDocument/2006/relationships/notesSlide" Target="/ppt/notesSlides/notesSlide3.xml" Id="Rc22ea3eebe0b4d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f72a268c72415d" /><Relationship Type="http://schemas.openxmlformats.org/officeDocument/2006/relationships/notesSlide" Target="/ppt/notesSlides/notesSlide4.xml" Id="Rc1b7467863344e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42784d1c1449fe" /><Relationship Type="http://schemas.openxmlformats.org/officeDocument/2006/relationships/notesSlide" Target="/ppt/notesSlides/notesSlide5.xml" Id="R013d1dd0c30642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2bdfc464d34aec" /><Relationship Type="http://schemas.openxmlformats.org/officeDocument/2006/relationships/notesSlide" Target="/ppt/notesSlides/notesSlide6.xml" Id="Rb0115fcc6cab4b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df8e266bff421b" /><Relationship Type="http://schemas.openxmlformats.org/officeDocument/2006/relationships/notesSlide" Target="/ppt/notesSlides/notesSlide7.xml" Id="R19517118d7904c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12febd27824dd4" /><Relationship Type="http://schemas.openxmlformats.org/officeDocument/2006/relationships/notesSlide" Target="/ppt/notesSlides/notesSlide8.xml" Id="R40a58e26743447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3090356ad14efc" /><Relationship Type="http://schemas.openxmlformats.org/officeDocument/2006/relationships/notesSlide" Target="/ppt/notesSlides/notesSlide9.xml" Id="R758d379f84b14e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d6d318b9b34273" /><Relationship Type="http://schemas.openxmlformats.org/officeDocument/2006/relationships/notesSlide" Target="/ppt/notesSlides/notesSlide10.xml" Id="Rc0be0f721e2d4c8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9781cd02ea4520" /><Relationship Type="http://schemas.openxmlformats.org/officeDocument/2006/relationships/notesSlide" Target="/ppt/notesSlides/notesSlide11.xml" Id="Ra9534f5ef3084f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e1373ede4748c7" /><Relationship Type="http://schemas.openxmlformats.org/officeDocument/2006/relationships/notesSlide" Target="/ppt/notesSlides/notesSlide12.xml" Id="Rfba5daaaf5524c7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6bab73b5f24369" /><Relationship Type="http://schemas.openxmlformats.org/officeDocument/2006/relationships/notesSlide" Target="/ppt/notesSlides/notesSlide13.xml" Id="R9085a9200dce476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9d98860b914805" /><Relationship Type="http://schemas.openxmlformats.org/officeDocument/2006/relationships/notesSlide" Target="/ppt/notesSlides/notesSlide14.xml" Id="R7c717499b1384f7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f22c767b98437b" /><Relationship Type="http://schemas.openxmlformats.org/officeDocument/2006/relationships/notesSlide" Target="/ppt/notesSlides/notesSlide15.xml" Id="R5a8cbac70b66493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16:1  |  Isaiah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你們當將羊羔奉給那地掌權的， 從西拉往曠野，送到錫安城的山。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Send ye the lamb to the ruler of the land from Sela to the wilderness, unto the mount of the daughter of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16:2  |  Isaiah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摩押的居民在亞嫩渡口， 必像遊飛的鳥，如拆窩的[雛]。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shall be, that, as a wandering bird cast out of the nest, so the daughters of Moab shall be at the fords of Arnon.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16:3  |  Isaiah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求你獻謀略，行公平， 使你的影子在午間如黑夜， 隱藏被趕散的人，不可顯露逃民。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Take counsel, execute judgment; make thy shadow as the night in the midst of the noonday; hide the outcasts; bewray not him that wandereth.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16:4  |  Isaiah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求你容我這被趕散的人和你同居。 至於摩押，求你作他的隱密處， 脫離滅命者的面。 勒索人的歸於無有， 毀滅的事止息了， 欺壓人的從國中除滅了，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mine outcasts dwell with thee, Moab; be thou a covert to them from the face of the spoiler: for the extortioner is at an end, the spoiler ceaseth, the oppressors are consumed out of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16:5  |  Isaiah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必有寶座因慈愛堅立； 必有一位誠誠實實坐在其上， 在大衛帳幕中施行審判， 尋求公平，速行公義。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mercy shall the throne be established: and he shall sit upon it in truth in the tabernacle of David, judging, and seeking judgment, and hasting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16:6  |  Isaiah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我們聽說摩押人驕傲， 是極其驕傲； 聽說他狂妄、驕傲、忿怒； 他誇大的話是虛空的。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heard of the pride of Moab; he is very proud: even of his haughtiness, and his pride, and his wrath: but his lies shall not be 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16:7  |  Isaiah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因此，摩押人必為摩押哀號； 人人都要哀號。 你們摩押人要為吉珥‧哈列設的葡萄餅哀歎， 極其憂傷。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Moab howl for Moab, every one shall howl: for the foundations of Kir-hareseth shall ye mourn; surely they are stricken.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16:8  |  Isaiah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因為希實本的田地 和西比瑪的葡萄樹都衰殘了。 列國的君主折斷其上美好的枝子； 這枝子長到雅謝延到曠野， 嫩枝向外探出，直探過鹽海。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fields of Heshbon languish, and the vine of Sibmah: the lords of the heathen have broken down the principal plants thereof, they are come even unto Jazer, they wandered through the wilderness: her branches are stretched out, they are gone over the sea.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16:9  |  Isaiah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因此，我要為西比瑪的葡萄樹哀哭， 與雅謝人哀哭一樣。 希實本、以利亞利啊， 我要以眼淚澆灌你； 因為有[交戰]吶喊的聲音 臨到你夏天的果子， 並你收割的莊稼。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will bewail with the weeping of Jazer the vine of Sibmah: I will water thee with my tears, O Heshbon, and Elealeh: for the shouting for thy summer fruits and for thy harvest is fallen.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16:10  |  Isaiah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從肥美的田中奪去了歡喜快樂； 在葡萄園裏必無歌唱，也無歡呼的聲音。 踹酒的在酒醡中不得踹出酒來； 我使他歡呼的聲音止息。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gladness is taken away, and joy out of the plentiful field; and in the vineyards there shall be no singing, neither shall there be shouting: the treaders shall tread out no wine in their presses; I have made their vintage shouting to cease.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16:11  |  Isaiah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因此，我心腹為摩押哀鳴如琴； 我心腸為吉珥‧哈列設也是如此。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my bowels shall sound like an harp for Moab, and mine inward parts for Kir-haresh.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16:12  |  Isaiah 16:12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摩押人朝見的時候，在高處疲乏，又到他聖所祈禱，也不蒙應允。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when it is seen that Moab is weary on the high place, that he shall come to his sanctuary to pray; but he shall not prevail.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16:13  |  Isaiah 16:13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這是耶和華從前論摩押的話。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word that the LORD hath spoken concerning Moab since that time.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16:14  |  Isaiah 16:14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但現在耶和華說：「三年之內，照雇工的年數，摩押的榮耀與他的群眾必被藐視，餘剩的人甚少無幾。」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the LORD hath spoken, saying, Within three years, as the years of an hireling, and the glory of Moab shall be contemned, with all that great multitude; and the remnant shall be very small and feeble.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2026-08-30T03:59:20.9100000Z</dcterms:created>
  <dcterms:modified xsi:type="dcterms:W3CDTF">2026-08-30T03:59:20.9100000Z</dcterms:modified>
</coreProperties>
</file>