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66ccad3cb34afd" /><Relationship Type="http://schemas.openxmlformats.org/officeDocument/2006/relationships/extended-properties" Target="/docProps/app.xml" Id="Re595ed1f6eda4532" /><Relationship Type="http://schemas.openxmlformats.org/officeDocument/2006/relationships/officeDocument" Target="/ppt/presentation.xml" Id="Rf14338731cc7417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de1076f3f648aa"/>
  </p:sldMasterIdLst>
  <p:notesMasterIdLst>
    <p:notesMasterId xmlns:r="http://schemas.openxmlformats.org/officeDocument/2006/relationships" r:id="R77f1a98df74c4f5e"/>
  </p:notesMasterIdLst>
  <p:sldIdLst>
    <p:sldId xmlns:r="http://schemas.openxmlformats.org/officeDocument/2006/relationships" id="256" r:id="Rad9463eb370f460b"/>
    <p:sldId xmlns:r="http://schemas.openxmlformats.org/officeDocument/2006/relationships" id="257" r:id="Rd7897cabb9de4d9b"/>
    <p:sldId xmlns:r="http://schemas.openxmlformats.org/officeDocument/2006/relationships" id="258" r:id="R457711db684e4d1f"/>
    <p:sldId xmlns:r="http://schemas.openxmlformats.org/officeDocument/2006/relationships" id="259" r:id="R4ae96a922672479a"/>
    <p:sldId xmlns:r="http://schemas.openxmlformats.org/officeDocument/2006/relationships" id="260" r:id="Rfc1fd092fc524620"/>
    <p:sldId xmlns:r="http://schemas.openxmlformats.org/officeDocument/2006/relationships" id="261" r:id="R79f9ccd0ae0a4a35"/>
    <p:sldId xmlns:r="http://schemas.openxmlformats.org/officeDocument/2006/relationships" id="262" r:id="R90465d8c5d2b459f"/>
    <p:sldId xmlns:r="http://schemas.openxmlformats.org/officeDocument/2006/relationships" id="263" r:id="Rdbd04c7b48ec4e11"/>
    <p:sldId xmlns:r="http://schemas.openxmlformats.org/officeDocument/2006/relationships" id="264" r:id="Rba9f77b9ffa74f8d"/>
    <p:sldId xmlns:r="http://schemas.openxmlformats.org/officeDocument/2006/relationships" id="265" r:id="Rc5acfa5633744613"/>
    <p:sldId xmlns:r="http://schemas.openxmlformats.org/officeDocument/2006/relationships" id="266" r:id="R2ee6fe6016d74754"/>
    <p:sldId xmlns:r="http://schemas.openxmlformats.org/officeDocument/2006/relationships" id="267" r:id="Rba585e80a338448f"/>
    <p:sldId xmlns:r="http://schemas.openxmlformats.org/officeDocument/2006/relationships" id="268" r:id="R3234d6ce6a704c63"/>
    <p:sldId xmlns:r="http://schemas.openxmlformats.org/officeDocument/2006/relationships" id="269" r:id="Re46616ba46a24a41"/>
    <p:sldId xmlns:r="http://schemas.openxmlformats.org/officeDocument/2006/relationships" id="270" r:id="R80d0122e59f0424f"/>
    <p:sldId xmlns:r="http://schemas.openxmlformats.org/officeDocument/2006/relationships" id="271" r:id="R4fd33fdd51c447f5"/>
    <p:sldId xmlns:r="http://schemas.openxmlformats.org/officeDocument/2006/relationships" id="272" r:id="Rd35ee996c5c44f9f"/>
    <p:sldId xmlns:r="http://schemas.openxmlformats.org/officeDocument/2006/relationships" id="273" r:id="R680bb5e388f943af"/>
    <p:sldId xmlns:r="http://schemas.openxmlformats.org/officeDocument/2006/relationships" id="274" r:id="R87275311e2db4ca8"/>
    <p:sldId xmlns:r="http://schemas.openxmlformats.org/officeDocument/2006/relationships" id="275" r:id="R7b3477f4fe9543fd"/>
    <p:sldId xmlns:r="http://schemas.openxmlformats.org/officeDocument/2006/relationships" id="276" r:id="R57a974a9f52c456f"/>
    <p:sldId xmlns:r="http://schemas.openxmlformats.org/officeDocument/2006/relationships" id="277" r:id="R9428bc7e07e24d89"/>
    <p:sldId xmlns:r="http://schemas.openxmlformats.org/officeDocument/2006/relationships" id="278" r:id="Rd9babd00be924077"/>
    <p:sldId xmlns:r="http://schemas.openxmlformats.org/officeDocument/2006/relationships" id="279" r:id="R99b2d02dd0f44a71"/>
    <p:sldId xmlns:r="http://schemas.openxmlformats.org/officeDocument/2006/relationships" id="280" r:id="R1534ebaf51854742"/>
    <p:sldId xmlns:r="http://schemas.openxmlformats.org/officeDocument/2006/relationships" id="281" r:id="R7370b06cc3184458"/>
    <p:sldId xmlns:r="http://schemas.openxmlformats.org/officeDocument/2006/relationships" id="282" r:id="Rc220520e50744679"/>
    <p:sldId xmlns:r="http://schemas.openxmlformats.org/officeDocument/2006/relationships" id="283" r:id="R9046ef1b026f4692"/>
    <p:sldId xmlns:r="http://schemas.openxmlformats.org/officeDocument/2006/relationships" id="284" r:id="R388445a26107436f"/>
    <p:sldId xmlns:r="http://schemas.openxmlformats.org/officeDocument/2006/relationships" id="285" r:id="R754542a2d1e34a0c"/>
    <p:sldId xmlns:r="http://schemas.openxmlformats.org/officeDocument/2006/relationships" id="286" r:id="R7aee097fd4ea453f"/>
    <p:sldId xmlns:r="http://schemas.openxmlformats.org/officeDocument/2006/relationships" id="287" r:id="Rabc51be3336e4f85"/>
    <p:sldId xmlns:r="http://schemas.openxmlformats.org/officeDocument/2006/relationships" id="288" r:id="R06387a07d7dd4756"/>
    <p:sldId xmlns:r="http://schemas.openxmlformats.org/officeDocument/2006/relationships" id="289" r:id="R63d45186dfe14829"/>
    <p:sldId xmlns:r="http://schemas.openxmlformats.org/officeDocument/2006/relationships" id="290" r:id="Ra20017474966439e"/>
    <p:sldId xmlns:r="http://schemas.openxmlformats.org/officeDocument/2006/relationships" id="291" r:id="R0b853e865c684a11"/>
    <p:sldId xmlns:r="http://schemas.openxmlformats.org/officeDocument/2006/relationships" id="292" r:id="Ra4ffe5a1af0d4d4a"/>
    <p:sldId xmlns:r="http://schemas.openxmlformats.org/officeDocument/2006/relationships" id="293" r:id="R22ecc8d499bd44c9"/>
    <p:sldId xmlns:r="http://schemas.openxmlformats.org/officeDocument/2006/relationships" id="294" r:id="R4d88844083cc4677"/>
    <p:sldId xmlns:r="http://schemas.openxmlformats.org/officeDocument/2006/relationships" id="295" r:id="Rd1d988edcf764791"/>
    <p:sldId xmlns:r="http://schemas.openxmlformats.org/officeDocument/2006/relationships" id="296" r:id="R9e1c26b2dffc4357"/>
    <p:sldId xmlns:r="http://schemas.openxmlformats.org/officeDocument/2006/relationships" id="297" r:id="R801513d2c7ee44fe"/>
    <p:sldId xmlns:r="http://schemas.openxmlformats.org/officeDocument/2006/relationships" id="298" r:id="R745d668cef314776"/>
    <p:sldId xmlns:r="http://schemas.openxmlformats.org/officeDocument/2006/relationships" id="299" r:id="R0f9e194c25a34f31"/>
    <p:sldId xmlns:r="http://schemas.openxmlformats.org/officeDocument/2006/relationships" id="300" r:id="Race01a61f6df4cb5"/>
    <p:sldId xmlns:r="http://schemas.openxmlformats.org/officeDocument/2006/relationships" id="301" r:id="Ra96d1c8e14b44048"/>
    <p:sldId xmlns:r="http://schemas.openxmlformats.org/officeDocument/2006/relationships" id="302" r:id="R5868e16b2f4b4a6c"/>
    <p:sldId xmlns:r="http://schemas.openxmlformats.org/officeDocument/2006/relationships" id="303" r:id="R3831d6bdc25c4e5f"/>
    <p:sldId xmlns:r="http://schemas.openxmlformats.org/officeDocument/2006/relationships" id="304" r:id="R343adfa49e9c49da"/>
    <p:sldId xmlns:r="http://schemas.openxmlformats.org/officeDocument/2006/relationships" id="305" r:id="R53b40a1d7e6141c9"/>
    <p:sldId xmlns:r="http://schemas.openxmlformats.org/officeDocument/2006/relationships" id="306" r:id="Race3009f25034c6d"/>
    <p:sldId xmlns:r="http://schemas.openxmlformats.org/officeDocument/2006/relationships" id="307" r:id="R996511093d2a4dda"/>
    <p:sldId xmlns:r="http://schemas.openxmlformats.org/officeDocument/2006/relationships" id="308" r:id="R060129d097b24e29"/>
    <p:sldId xmlns:r="http://schemas.openxmlformats.org/officeDocument/2006/relationships" id="309" r:id="R2316f0d51d15464c"/>
    <p:sldId xmlns:r="http://schemas.openxmlformats.org/officeDocument/2006/relationships" id="310" r:id="R620f2a3a6864422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822e40cebaf4373" /><Relationship Type="http://schemas.openxmlformats.org/officeDocument/2006/relationships/slideMaster" Target="/ppt/slideMasters/slideMaster1.xml" Id="Raede1076f3f648aa" /><Relationship Type="http://schemas.openxmlformats.org/officeDocument/2006/relationships/notesMaster" Target="/ppt/notesMasters/notesMaster1.xml" Id="R77f1a98df74c4f5e" /><Relationship Type="http://schemas.openxmlformats.org/officeDocument/2006/relationships/presProps" Target="/ppt/presProps.xml" Id="Reb48294081624219" /><Relationship Type="http://schemas.openxmlformats.org/officeDocument/2006/relationships/tableStyles" Target="/ppt/tableStyles.xml" Id="R564b239da15c4254" /><Relationship Type="http://schemas.openxmlformats.org/officeDocument/2006/relationships/slide" Target="/ppt/slides/slide1.xml" Id="Rad9463eb370f460b" /><Relationship Type="http://schemas.openxmlformats.org/officeDocument/2006/relationships/slide" Target="/ppt/slides/slide2.xml" Id="Rd7897cabb9de4d9b" /><Relationship Type="http://schemas.openxmlformats.org/officeDocument/2006/relationships/slide" Target="/ppt/slides/slide3.xml" Id="R457711db684e4d1f" /><Relationship Type="http://schemas.openxmlformats.org/officeDocument/2006/relationships/slide" Target="/ppt/slides/slide4.xml" Id="R4ae96a922672479a" /><Relationship Type="http://schemas.openxmlformats.org/officeDocument/2006/relationships/slide" Target="/ppt/slides/slide5.xml" Id="Rfc1fd092fc524620" /><Relationship Type="http://schemas.openxmlformats.org/officeDocument/2006/relationships/slide" Target="/ppt/slides/slide6.xml" Id="R79f9ccd0ae0a4a35" /><Relationship Type="http://schemas.openxmlformats.org/officeDocument/2006/relationships/slide" Target="/ppt/slides/slide7.xml" Id="R90465d8c5d2b459f" /><Relationship Type="http://schemas.openxmlformats.org/officeDocument/2006/relationships/slide" Target="/ppt/slides/slide8.xml" Id="Rdbd04c7b48ec4e11" /><Relationship Type="http://schemas.openxmlformats.org/officeDocument/2006/relationships/slide" Target="/ppt/slides/slide9.xml" Id="Rba9f77b9ffa74f8d" /><Relationship Type="http://schemas.openxmlformats.org/officeDocument/2006/relationships/slide" Target="/ppt/slides/slide10.xml" Id="Rc5acfa5633744613" /><Relationship Type="http://schemas.openxmlformats.org/officeDocument/2006/relationships/slide" Target="/ppt/slides/slide11.xml" Id="R2ee6fe6016d74754" /><Relationship Type="http://schemas.openxmlformats.org/officeDocument/2006/relationships/slide" Target="/ppt/slides/slide12.xml" Id="Rba585e80a338448f" /><Relationship Type="http://schemas.openxmlformats.org/officeDocument/2006/relationships/slide" Target="/ppt/slides/slide13.xml" Id="R3234d6ce6a704c63" /><Relationship Type="http://schemas.openxmlformats.org/officeDocument/2006/relationships/slide" Target="/ppt/slides/slide14.xml" Id="Re46616ba46a24a41" /><Relationship Type="http://schemas.openxmlformats.org/officeDocument/2006/relationships/slide" Target="/ppt/slides/slide15.xml" Id="R80d0122e59f0424f" /><Relationship Type="http://schemas.openxmlformats.org/officeDocument/2006/relationships/slide" Target="/ppt/slides/slide16.xml" Id="R4fd33fdd51c447f5" /><Relationship Type="http://schemas.openxmlformats.org/officeDocument/2006/relationships/slide" Target="/ppt/slides/slide17.xml" Id="Rd35ee996c5c44f9f" /><Relationship Type="http://schemas.openxmlformats.org/officeDocument/2006/relationships/slide" Target="/ppt/slides/slide18.xml" Id="R680bb5e388f943af" /><Relationship Type="http://schemas.openxmlformats.org/officeDocument/2006/relationships/slide" Target="/ppt/slides/slide19.xml" Id="R87275311e2db4ca8" /><Relationship Type="http://schemas.openxmlformats.org/officeDocument/2006/relationships/slide" Target="/ppt/slides/slide20.xml" Id="R7b3477f4fe9543fd" /><Relationship Type="http://schemas.openxmlformats.org/officeDocument/2006/relationships/slide" Target="/ppt/slides/slide21.xml" Id="R57a974a9f52c456f" /><Relationship Type="http://schemas.openxmlformats.org/officeDocument/2006/relationships/slide" Target="/ppt/slides/slide22.xml" Id="R9428bc7e07e24d89" /><Relationship Type="http://schemas.openxmlformats.org/officeDocument/2006/relationships/slide" Target="/ppt/slides/slide23.xml" Id="Rd9babd00be924077" /><Relationship Type="http://schemas.openxmlformats.org/officeDocument/2006/relationships/slide" Target="/ppt/slides/slide24.xml" Id="R99b2d02dd0f44a71" /><Relationship Type="http://schemas.openxmlformats.org/officeDocument/2006/relationships/slide" Target="/ppt/slides/slide25.xml" Id="R1534ebaf51854742" /><Relationship Type="http://schemas.openxmlformats.org/officeDocument/2006/relationships/slide" Target="/ppt/slides/slide26.xml" Id="R7370b06cc3184458" /><Relationship Type="http://schemas.openxmlformats.org/officeDocument/2006/relationships/slide" Target="/ppt/slides/slide27.xml" Id="Rc220520e50744679" /><Relationship Type="http://schemas.openxmlformats.org/officeDocument/2006/relationships/slide" Target="/ppt/slides/slide28.xml" Id="R9046ef1b026f4692" /><Relationship Type="http://schemas.openxmlformats.org/officeDocument/2006/relationships/slide" Target="/ppt/slides/slide29.xml" Id="R388445a26107436f" /><Relationship Type="http://schemas.openxmlformats.org/officeDocument/2006/relationships/slide" Target="/ppt/slides/slide30.xml" Id="R754542a2d1e34a0c" /><Relationship Type="http://schemas.openxmlformats.org/officeDocument/2006/relationships/slide" Target="/ppt/slides/slide31.xml" Id="R7aee097fd4ea453f" /><Relationship Type="http://schemas.openxmlformats.org/officeDocument/2006/relationships/slide" Target="/ppt/slides/slide32.xml" Id="Rabc51be3336e4f85" /><Relationship Type="http://schemas.openxmlformats.org/officeDocument/2006/relationships/slide" Target="/ppt/slides/slide33.xml" Id="R06387a07d7dd4756" /><Relationship Type="http://schemas.openxmlformats.org/officeDocument/2006/relationships/slide" Target="/ppt/slides/slide34.xml" Id="R63d45186dfe14829" /><Relationship Type="http://schemas.openxmlformats.org/officeDocument/2006/relationships/slide" Target="/ppt/slides/slide35.xml" Id="Ra20017474966439e" /><Relationship Type="http://schemas.openxmlformats.org/officeDocument/2006/relationships/slide" Target="/ppt/slides/slide36.xml" Id="R0b853e865c684a11" /><Relationship Type="http://schemas.openxmlformats.org/officeDocument/2006/relationships/slide" Target="/ppt/slides/slide37.xml" Id="Ra4ffe5a1af0d4d4a" /><Relationship Type="http://schemas.openxmlformats.org/officeDocument/2006/relationships/slide" Target="/ppt/slides/slide38.xml" Id="R22ecc8d499bd44c9" /><Relationship Type="http://schemas.openxmlformats.org/officeDocument/2006/relationships/slide" Target="/ppt/slides/slide39.xml" Id="R4d88844083cc4677" /><Relationship Type="http://schemas.openxmlformats.org/officeDocument/2006/relationships/slide" Target="/ppt/slides/slide40.xml" Id="Rd1d988edcf764791" /><Relationship Type="http://schemas.openxmlformats.org/officeDocument/2006/relationships/slide" Target="/ppt/slides/slide41.xml" Id="R9e1c26b2dffc4357" /><Relationship Type="http://schemas.openxmlformats.org/officeDocument/2006/relationships/slide" Target="/ppt/slides/slide42.xml" Id="R801513d2c7ee44fe" /><Relationship Type="http://schemas.openxmlformats.org/officeDocument/2006/relationships/slide" Target="/ppt/slides/slide43.xml" Id="R745d668cef314776" /><Relationship Type="http://schemas.openxmlformats.org/officeDocument/2006/relationships/slide" Target="/ppt/slides/slide44.xml" Id="R0f9e194c25a34f31" /><Relationship Type="http://schemas.openxmlformats.org/officeDocument/2006/relationships/slide" Target="/ppt/slides/slide45.xml" Id="Race01a61f6df4cb5" /><Relationship Type="http://schemas.openxmlformats.org/officeDocument/2006/relationships/slide" Target="/ppt/slides/slide46.xml" Id="Ra96d1c8e14b44048" /><Relationship Type="http://schemas.openxmlformats.org/officeDocument/2006/relationships/slide" Target="/ppt/slides/slide47.xml" Id="R5868e16b2f4b4a6c" /><Relationship Type="http://schemas.openxmlformats.org/officeDocument/2006/relationships/slide" Target="/ppt/slides/slide48.xml" Id="R3831d6bdc25c4e5f" /><Relationship Type="http://schemas.openxmlformats.org/officeDocument/2006/relationships/slide" Target="/ppt/slides/slide49.xml" Id="R343adfa49e9c49da" /><Relationship Type="http://schemas.openxmlformats.org/officeDocument/2006/relationships/slide" Target="/ppt/slides/slide50.xml" Id="R53b40a1d7e6141c9" /><Relationship Type="http://schemas.openxmlformats.org/officeDocument/2006/relationships/slide" Target="/ppt/slides/slide51.xml" Id="Race3009f25034c6d" /><Relationship Type="http://schemas.openxmlformats.org/officeDocument/2006/relationships/slide" Target="/ppt/slides/slide52.xml" Id="R996511093d2a4dda" /><Relationship Type="http://schemas.openxmlformats.org/officeDocument/2006/relationships/slide" Target="/ppt/slides/slide53.xml" Id="R060129d097b24e29" /><Relationship Type="http://schemas.openxmlformats.org/officeDocument/2006/relationships/slide" Target="/ppt/slides/slide54.xml" Id="R2316f0d51d15464c" /><Relationship Type="http://schemas.openxmlformats.org/officeDocument/2006/relationships/slide" Target="/ppt/slides/slide55.xml" Id="R620f2a3a686442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9365929c6149c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eb40fa4dd64c3b" /><Relationship Type="http://schemas.openxmlformats.org/officeDocument/2006/relationships/notesMaster" Target="/ppt/notesMasters/notesMaster1.xml" Id="Rb1d5477fb07349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369e48e9054359" /><Relationship Type="http://schemas.openxmlformats.org/officeDocument/2006/relationships/notesMaster" Target="/ppt/notesMasters/notesMaster1.xml" Id="Rfc312af7ffa94cc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57c223df534405" /><Relationship Type="http://schemas.openxmlformats.org/officeDocument/2006/relationships/notesMaster" Target="/ppt/notesMasters/notesMaster1.xml" Id="Re35a46e5f016448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e8c8aa6636847be" /><Relationship Type="http://schemas.openxmlformats.org/officeDocument/2006/relationships/notesMaster" Target="/ppt/notesMasters/notesMaster1.xml" Id="Ra34f8ca2d19c42a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2138fd3aaea48bf" /><Relationship Type="http://schemas.openxmlformats.org/officeDocument/2006/relationships/notesMaster" Target="/ppt/notesMasters/notesMaster1.xml" Id="Rea0aa32d55f0455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599e7ee7eb4d8d" /><Relationship Type="http://schemas.openxmlformats.org/officeDocument/2006/relationships/notesMaster" Target="/ppt/notesMasters/notesMaster1.xml" Id="Rf910245d127d493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5d9484d35f54d41" /><Relationship Type="http://schemas.openxmlformats.org/officeDocument/2006/relationships/notesMaster" Target="/ppt/notesMasters/notesMaster1.xml" Id="R822c2204984a4b5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2f68cde7354f4b" /><Relationship Type="http://schemas.openxmlformats.org/officeDocument/2006/relationships/notesMaster" Target="/ppt/notesMasters/notesMaster1.xml" Id="Rc4998de0b499448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0e718751f94a98" /><Relationship Type="http://schemas.openxmlformats.org/officeDocument/2006/relationships/notesMaster" Target="/ppt/notesMasters/notesMaster1.xml" Id="Rf34c0d49616e49e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d5528f02791438d" /><Relationship Type="http://schemas.openxmlformats.org/officeDocument/2006/relationships/notesMaster" Target="/ppt/notesMasters/notesMaster1.xml" Id="R6c56148a261a418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900f50738054d17" /><Relationship Type="http://schemas.openxmlformats.org/officeDocument/2006/relationships/notesMaster" Target="/ppt/notesMasters/notesMaster1.xml" Id="R7b544755142343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d833d3d05524f66" /><Relationship Type="http://schemas.openxmlformats.org/officeDocument/2006/relationships/notesMaster" Target="/ppt/notesMasters/notesMaster1.xml" Id="R5951e7c8958046f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64976690000437f" /><Relationship Type="http://schemas.openxmlformats.org/officeDocument/2006/relationships/notesMaster" Target="/ppt/notesMasters/notesMaster1.xml" Id="Rc31d022e68e3413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d5469359f2d4b14" /><Relationship Type="http://schemas.openxmlformats.org/officeDocument/2006/relationships/notesMaster" Target="/ppt/notesMasters/notesMaster1.xml" Id="R307dcc3a4f89487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bf8cf03a51c477a" /><Relationship Type="http://schemas.openxmlformats.org/officeDocument/2006/relationships/notesMaster" Target="/ppt/notesMasters/notesMaster1.xml" Id="R9149b07db0f043d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5ddc5f9ff80459c" /><Relationship Type="http://schemas.openxmlformats.org/officeDocument/2006/relationships/notesMaster" Target="/ppt/notesMasters/notesMaster1.xml" Id="Rfc0dd40adcb54d5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c130e2ec21e449f" /><Relationship Type="http://schemas.openxmlformats.org/officeDocument/2006/relationships/notesMaster" Target="/ppt/notesMasters/notesMaster1.xml" Id="Raae56ac9817d4c4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bdcffe8217d4482" /><Relationship Type="http://schemas.openxmlformats.org/officeDocument/2006/relationships/notesMaster" Target="/ppt/notesMasters/notesMaster1.xml" Id="Re557923a96274aa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bb6a5c3423140d5" /><Relationship Type="http://schemas.openxmlformats.org/officeDocument/2006/relationships/notesMaster" Target="/ppt/notesMasters/notesMaster1.xml" Id="R5735efa793fb44f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23f47c6054243c0" /><Relationship Type="http://schemas.openxmlformats.org/officeDocument/2006/relationships/notesMaster" Target="/ppt/notesMasters/notesMaster1.xml" Id="R5121184e937a4d7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b95c2888364472f" /><Relationship Type="http://schemas.openxmlformats.org/officeDocument/2006/relationships/notesMaster" Target="/ppt/notesMasters/notesMaster1.xml" Id="Rdd6ba60de555448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d4dc7f515b341b0" /><Relationship Type="http://schemas.openxmlformats.org/officeDocument/2006/relationships/notesMaster" Target="/ppt/notesMasters/notesMaster1.xml" Id="R366ea61b6f5146b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c0158657f014dbd" /><Relationship Type="http://schemas.openxmlformats.org/officeDocument/2006/relationships/notesMaster" Target="/ppt/notesMasters/notesMaster1.xml" Id="R686d2db82a5c480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45dec5a054f420f" /><Relationship Type="http://schemas.openxmlformats.org/officeDocument/2006/relationships/notesMaster" Target="/ppt/notesMasters/notesMaster1.xml" Id="Re02c726e6355417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149d58c20b04a97" /><Relationship Type="http://schemas.openxmlformats.org/officeDocument/2006/relationships/notesMaster" Target="/ppt/notesMasters/notesMaster1.xml" Id="R036e5dc5545547e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d5e4a6c99134dc3" /><Relationship Type="http://schemas.openxmlformats.org/officeDocument/2006/relationships/notesMaster" Target="/ppt/notesMasters/notesMaster1.xml" Id="Ra5a2213b0b094ff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f112d6a60824dfe" /><Relationship Type="http://schemas.openxmlformats.org/officeDocument/2006/relationships/notesMaster" Target="/ppt/notesMasters/notesMaster1.xml" Id="Rc92ed320622e436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acc1f0795154e6b" /><Relationship Type="http://schemas.openxmlformats.org/officeDocument/2006/relationships/notesMaster" Target="/ppt/notesMasters/notesMaster1.xml" Id="R6e72b8829b07452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b85bf91480e40e7" /><Relationship Type="http://schemas.openxmlformats.org/officeDocument/2006/relationships/notesMaster" Target="/ppt/notesMasters/notesMaster1.xml" Id="Rb4bce4a190314ad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8b1613c8ec64d14" /><Relationship Type="http://schemas.openxmlformats.org/officeDocument/2006/relationships/notesMaster" Target="/ppt/notesMasters/notesMaster1.xml" Id="R9e58dd16311746e5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d24b41a6bd24901" /><Relationship Type="http://schemas.openxmlformats.org/officeDocument/2006/relationships/notesMaster" Target="/ppt/notesMasters/notesMaster1.xml" Id="R81c89773d5bf4ec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15afc7fcb374b9d" /><Relationship Type="http://schemas.openxmlformats.org/officeDocument/2006/relationships/notesMaster" Target="/ppt/notesMasters/notesMaster1.xml" Id="Rba6bb2a05a1544e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f1ee633850942bd" /><Relationship Type="http://schemas.openxmlformats.org/officeDocument/2006/relationships/notesMaster" Target="/ppt/notesMasters/notesMaster1.xml" Id="R833fc1f8608e458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68f6b27c228b4493" /><Relationship Type="http://schemas.openxmlformats.org/officeDocument/2006/relationships/notesMaster" Target="/ppt/notesMasters/notesMaster1.xml" Id="R88fbd0088c0b446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592c58bd1129401c" /><Relationship Type="http://schemas.openxmlformats.org/officeDocument/2006/relationships/notesMaster" Target="/ppt/notesMasters/notesMaster1.xml" Id="R691b3146fb2b4180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d2c4272971f40d8" /><Relationship Type="http://schemas.openxmlformats.org/officeDocument/2006/relationships/notesMaster" Target="/ppt/notesMasters/notesMaster1.xml" Id="Rb961c3e4423c44d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5d2a89bc85d4299" /><Relationship Type="http://schemas.openxmlformats.org/officeDocument/2006/relationships/notesMaster" Target="/ppt/notesMasters/notesMaster1.xml" Id="R9ea4e7e2047241c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4521256800a84c9e" /><Relationship Type="http://schemas.openxmlformats.org/officeDocument/2006/relationships/notesMaster" Target="/ppt/notesMasters/notesMaster1.xml" Id="R33e1175eedfd4b4d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9feb55834d4d421c" /><Relationship Type="http://schemas.openxmlformats.org/officeDocument/2006/relationships/notesMaster" Target="/ppt/notesMasters/notesMaster1.xml" Id="R88c7ba11917046ee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05237e83c0474b14" /><Relationship Type="http://schemas.openxmlformats.org/officeDocument/2006/relationships/notesMaster" Target="/ppt/notesMasters/notesMaster1.xml" Id="R2e899f161fdc41b8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1bce71edbf7b4eeb" /><Relationship Type="http://schemas.openxmlformats.org/officeDocument/2006/relationships/notesMaster" Target="/ppt/notesMasters/notesMaster1.xml" Id="R0996d02bee3a4278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5a092ea2a94343bf" /><Relationship Type="http://schemas.openxmlformats.org/officeDocument/2006/relationships/notesMaster" Target="/ppt/notesMasters/notesMaster1.xml" Id="R701527d284ec444a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145ff75800eb4fd3" /><Relationship Type="http://schemas.openxmlformats.org/officeDocument/2006/relationships/notesMaster" Target="/ppt/notesMasters/notesMaster1.xml" Id="Rb36442ddbeb54d3f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2aaaae2a906041ce" /><Relationship Type="http://schemas.openxmlformats.org/officeDocument/2006/relationships/notesMaster" Target="/ppt/notesMasters/notesMaster1.xml" Id="Rc298680b936a4229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1e35933cead04c8c" /><Relationship Type="http://schemas.openxmlformats.org/officeDocument/2006/relationships/notesMaster" Target="/ppt/notesMasters/notesMaster1.xml" Id="R95af26a003b440cd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dec3984b25db4c41" /><Relationship Type="http://schemas.openxmlformats.org/officeDocument/2006/relationships/notesMaster" Target="/ppt/notesMasters/notesMaster1.xml" Id="Rfa1748d414124227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0ae4ec1da55146e1" /><Relationship Type="http://schemas.openxmlformats.org/officeDocument/2006/relationships/notesMaster" Target="/ppt/notesMasters/notesMaster1.xml" Id="Rc175f455f07f43b6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17661ca6dba44e55" /><Relationship Type="http://schemas.openxmlformats.org/officeDocument/2006/relationships/notesMaster" Target="/ppt/notesMasters/notesMaster1.xml" Id="R9b2d5f86fe47427a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78571f61bbd14f95" /><Relationship Type="http://schemas.openxmlformats.org/officeDocument/2006/relationships/notesMaster" Target="/ppt/notesMasters/notesMaster1.xml" Id="R192a0b5fcca84438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5d5d5540935a49de" /><Relationship Type="http://schemas.openxmlformats.org/officeDocument/2006/relationships/notesMaster" Target="/ppt/notesMasters/notesMaster1.xml" Id="Ra97eed5dab7f4a1b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60d15de51c614b6e" /><Relationship Type="http://schemas.openxmlformats.org/officeDocument/2006/relationships/notesMaster" Target="/ppt/notesMasters/notesMaster1.xml" Id="R135024bd93254daf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cce1afbac0dd41b8" /><Relationship Type="http://schemas.openxmlformats.org/officeDocument/2006/relationships/notesMaster" Target="/ppt/notesMasters/notesMaster1.xml" Id="R2ae0d9d2744d451c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c16676c3dfab448d" /><Relationship Type="http://schemas.openxmlformats.org/officeDocument/2006/relationships/notesMaster" Target="/ppt/notesMasters/notesMaster1.xml" Id="Rabc2ce4167af4652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9240e9f7d14648e5" /><Relationship Type="http://schemas.openxmlformats.org/officeDocument/2006/relationships/notesMaster" Target="/ppt/notesMasters/notesMaster1.xml" Id="Rd4222674e78f4732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390ec633756348bd" /><Relationship Type="http://schemas.openxmlformats.org/officeDocument/2006/relationships/notesMaster" Target="/ppt/notesMasters/notesMaster1.xml" Id="R13ed47e86db741f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35b3c4c3454cf6" /><Relationship Type="http://schemas.openxmlformats.org/officeDocument/2006/relationships/image" Target="/ppt/media/image.png" Id="R5495eb0ff65a4746" /><Relationship Type="http://schemas.openxmlformats.org/officeDocument/2006/relationships/image" Target="/ppt/media/image2.png" Id="R2d9c603b7d9e4c13" /><Relationship Type="http://schemas.openxmlformats.org/officeDocument/2006/relationships/image" Target="/ppt/media/image.jpeg" Id="Rcae69fd56f534af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7948bb8a3f4e9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495eb0ff65a474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d9c603b7d9e4c1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e69fd56f534af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5958e1439eb40e3" /><Relationship Type="http://schemas.openxmlformats.org/officeDocument/2006/relationships/slideLayout" Target="/ppt/slideLayouts/slideLayout1.xml" Id="R49b0c82a7e444102" /><Relationship Type="http://schemas.openxmlformats.org/officeDocument/2006/relationships/slideLayout" Target="/ppt/slideLayouts/slideLayout2.xml" Id="R90adfd557ee246f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b0c82a7e444102"/>
    <p:sldLayoutId xmlns:r="http://schemas.openxmlformats.org/officeDocument/2006/relationships" id="2147483650" r:id="R90adfd557ee246f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5f7b1e77c54346" /><Relationship Type="http://schemas.openxmlformats.org/officeDocument/2006/relationships/notesSlide" Target="/ppt/notesSlides/notesSlide1.xml" Id="R1d697404b93d468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c756a41fdf4535" /><Relationship Type="http://schemas.openxmlformats.org/officeDocument/2006/relationships/notesSlide" Target="/ppt/notesSlides/notesSlide2.xml" Id="R311bfbbe70bf4ce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b394814250404f" /><Relationship Type="http://schemas.openxmlformats.org/officeDocument/2006/relationships/notesSlide" Target="/ppt/notesSlides/notesSlide3.xml" Id="Rdc333f72599c4a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7f237b140f47ad" /><Relationship Type="http://schemas.openxmlformats.org/officeDocument/2006/relationships/notesSlide" Target="/ppt/notesSlides/notesSlide4.xml" Id="R5ec887dc4fc8474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6cf1917bb54b92" /><Relationship Type="http://schemas.openxmlformats.org/officeDocument/2006/relationships/notesSlide" Target="/ppt/notesSlides/notesSlide5.xml" Id="Rb595d61d65294d2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c3b605fdc54832" /><Relationship Type="http://schemas.openxmlformats.org/officeDocument/2006/relationships/notesSlide" Target="/ppt/notesSlides/notesSlide6.xml" Id="R4de9f5eb5e1544f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0dea4b02e443c6" /><Relationship Type="http://schemas.openxmlformats.org/officeDocument/2006/relationships/notesSlide" Target="/ppt/notesSlides/notesSlide7.xml" Id="R5ca8498dab7048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031c087fd543e8" /><Relationship Type="http://schemas.openxmlformats.org/officeDocument/2006/relationships/notesSlide" Target="/ppt/notesSlides/notesSlide8.xml" Id="Ra36c45dc1bb847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2f051d20ed4d8f" /><Relationship Type="http://schemas.openxmlformats.org/officeDocument/2006/relationships/notesSlide" Target="/ppt/notesSlides/notesSlide9.xml" Id="Rcc546dda21b1410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6e8759024d40b0" /><Relationship Type="http://schemas.openxmlformats.org/officeDocument/2006/relationships/notesSlide" Target="/ppt/notesSlides/notesSlide10.xml" Id="Rc3297a13c18c4bc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eae3cccc9c4bd5" /><Relationship Type="http://schemas.openxmlformats.org/officeDocument/2006/relationships/notesSlide" Target="/ppt/notesSlides/notesSlide11.xml" Id="Rf50b6786d43c457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0ecfa745434bab" /><Relationship Type="http://schemas.openxmlformats.org/officeDocument/2006/relationships/notesSlide" Target="/ppt/notesSlides/notesSlide12.xml" Id="R72273c7f673f402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00d24e6fb04a7d" /><Relationship Type="http://schemas.openxmlformats.org/officeDocument/2006/relationships/notesSlide" Target="/ppt/notesSlides/notesSlide13.xml" Id="Rba7e55124867444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b2c2e2bdb44247" /><Relationship Type="http://schemas.openxmlformats.org/officeDocument/2006/relationships/notesSlide" Target="/ppt/notesSlides/notesSlide14.xml" Id="R28940c504bc04c3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9ac21efe0b448d" /><Relationship Type="http://schemas.openxmlformats.org/officeDocument/2006/relationships/notesSlide" Target="/ppt/notesSlides/notesSlide15.xml" Id="R6e67992f35bf466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3e13271e9c469f" /><Relationship Type="http://schemas.openxmlformats.org/officeDocument/2006/relationships/notesSlide" Target="/ppt/notesSlides/notesSlide16.xml" Id="R7deb0f224cd3497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cca243c45743ba" /><Relationship Type="http://schemas.openxmlformats.org/officeDocument/2006/relationships/notesSlide" Target="/ppt/notesSlides/notesSlide17.xml" Id="Rbebd7cb823ce4b4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5dd19264f7402f" /><Relationship Type="http://schemas.openxmlformats.org/officeDocument/2006/relationships/notesSlide" Target="/ppt/notesSlides/notesSlide18.xml" Id="Re960d08aa32b4bf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13b0a83d7a48ed" /><Relationship Type="http://schemas.openxmlformats.org/officeDocument/2006/relationships/notesSlide" Target="/ppt/notesSlides/notesSlide19.xml" Id="R93a3690a154742b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371c9afdca4fb1" /><Relationship Type="http://schemas.openxmlformats.org/officeDocument/2006/relationships/notesSlide" Target="/ppt/notesSlides/notesSlide20.xml" Id="R85d9d670bfe64eb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7f38dfbb8c47b9" /><Relationship Type="http://schemas.openxmlformats.org/officeDocument/2006/relationships/notesSlide" Target="/ppt/notesSlides/notesSlide21.xml" Id="R222ad0527248464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291605bc864cbf" /><Relationship Type="http://schemas.openxmlformats.org/officeDocument/2006/relationships/notesSlide" Target="/ppt/notesSlides/notesSlide22.xml" Id="R5e438db7507647a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0122e9b23a4254" /><Relationship Type="http://schemas.openxmlformats.org/officeDocument/2006/relationships/notesSlide" Target="/ppt/notesSlides/notesSlide23.xml" Id="R9ac461874b6f444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8e3ded89c4415a" /><Relationship Type="http://schemas.openxmlformats.org/officeDocument/2006/relationships/notesSlide" Target="/ppt/notesSlides/notesSlide24.xml" Id="Rbf1bac8a777f429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146134c4234315" /><Relationship Type="http://schemas.openxmlformats.org/officeDocument/2006/relationships/notesSlide" Target="/ppt/notesSlides/notesSlide25.xml" Id="Rb0ff73ab5cb54ee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8a198ad65441ee" /><Relationship Type="http://schemas.openxmlformats.org/officeDocument/2006/relationships/notesSlide" Target="/ppt/notesSlides/notesSlide26.xml" Id="Rfb5c328d90a64dc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6b921b892f4f14" /><Relationship Type="http://schemas.openxmlformats.org/officeDocument/2006/relationships/notesSlide" Target="/ppt/notesSlides/notesSlide27.xml" Id="R0ae71a20834041e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c8381e4ee740a4" /><Relationship Type="http://schemas.openxmlformats.org/officeDocument/2006/relationships/notesSlide" Target="/ppt/notesSlides/notesSlide28.xml" Id="R0d60f201a2124ee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e3ecd015224c4e" /><Relationship Type="http://schemas.openxmlformats.org/officeDocument/2006/relationships/notesSlide" Target="/ppt/notesSlides/notesSlide29.xml" Id="R95c644950619477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69b48f3c78482e" /><Relationship Type="http://schemas.openxmlformats.org/officeDocument/2006/relationships/notesSlide" Target="/ppt/notesSlides/notesSlide30.xml" Id="R6b7961ec6af048f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ce3ca910874cbc" /><Relationship Type="http://schemas.openxmlformats.org/officeDocument/2006/relationships/notesSlide" Target="/ppt/notesSlides/notesSlide31.xml" Id="R5c45fbe7d64c494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fbc130e20a4e36" /><Relationship Type="http://schemas.openxmlformats.org/officeDocument/2006/relationships/notesSlide" Target="/ppt/notesSlides/notesSlide32.xml" Id="Rddfb4c1c6a634ed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ab33451769402e" /><Relationship Type="http://schemas.openxmlformats.org/officeDocument/2006/relationships/notesSlide" Target="/ppt/notesSlides/notesSlide33.xml" Id="Rc29faf21bda14d20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b2bb8e6b17426b" /><Relationship Type="http://schemas.openxmlformats.org/officeDocument/2006/relationships/notesSlide" Target="/ppt/notesSlides/notesSlide34.xml" Id="R1cdda06924944255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6cebebc3524ff4" /><Relationship Type="http://schemas.openxmlformats.org/officeDocument/2006/relationships/notesSlide" Target="/ppt/notesSlides/notesSlide35.xml" Id="Rb0c6a21a6e6442e4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3539483d6e4848" /><Relationship Type="http://schemas.openxmlformats.org/officeDocument/2006/relationships/notesSlide" Target="/ppt/notesSlides/notesSlide36.xml" Id="R9de765f5b1004dc2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75b69777fa4cdf" /><Relationship Type="http://schemas.openxmlformats.org/officeDocument/2006/relationships/notesSlide" Target="/ppt/notesSlides/notesSlide37.xml" Id="R9dfcdf3549a64242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057cb095294241" /><Relationship Type="http://schemas.openxmlformats.org/officeDocument/2006/relationships/notesSlide" Target="/ppt/notesSlides/notesSlide38.xml" Id="Rd2421069fc214132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b7fb56d68b4a9c" /><Relationship Type="http://schemas.openxmlformats.org/officeDocument/2006/relationships/notesSlide" Target="/ppt/notesSlides/notesSlide39.xml" Id="R416db3b0e78a413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a276c6948047d6" /><Relationship Type="http://schemas.openxmlformats.org/officeDocument/2006/relationships/notesSlide" Target="/ppt/notesSlides/notesSlide40.xml" Id="R926518f3cead4df7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e5c611cc8648da" /><Relationship Type="http://schemas.openxmlformats.org/officeDocument/2006/relationships/notesSlide" Target="/ppt/notesSlides/notesSlide41.xml" Id="Rf2ffd5c3d7ea49ca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d8f46d502a4f23" /><Relationship Type="http://schemas.openxmlformats.org/officeDocument/2006/relationships/notesSlide" Target="/ppt/notesSlides/notesSlide42.xml" Id="R6ecce85f6daa4f40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06b84b70c54d4c" /><Relationship Type="http://schemas.openxmlformats.org/officeDocument/2006/relationships/notesSlide" Target="/ppt/notesSlides/notesSlide43.xml" Id="Rb13e21e2affc4f78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7bbd0236254c1c" /><Relationship Type="http://schemas.openxmlformats.org/officeDocument/2006/relationships/notesSlide" Target="/ppt/notesSlides/notesSlide44.xml" Id="R9c562beac33f4af1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eec16045fe4adb" /><Relationship Type="http://schemas.openxmlformats.org/officeDocument/2006/relationships/notesSlide" Target="/ppt/notesSlides/notesSlide45.xml" Id="R54963698133041e9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f3d791421c4864" /><Relationship Type="http://schemas.openxmlformats.org/officeDocument/2006/relationships/notesSlide" Target="/ppt/notesSlides/notesSlide46.xml" Id="R79fb4aefae664c11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31a7165fc24443" /><Relationship Type="http://schemas.openxmlformats.org/officeDocument/2006/relationships/notesSlide" Target="/ppt/notesSlides/notesSlide47.xml" Id="Redc579eb95c542ce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0899019356401e" /><Relationship Type="http://schemas.openxmlformats.org/officeDocument/2006/relationships/notesSlide" Target="/ppt/notesSlides/notesSlide48.xml" Id="R678660f80ef84494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2a2a80b1694910" /><Relationship Type="http://schemas.openxmlformats.org/officeDocument/2006/relationships/notesSlide" Target="/ppt/notesSlides/notesSlide49.xml" Id="R54521564db9f45bc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c705179e6e44d3" /><Relationship Type="http://schemas.openxmlformats.org/officeDocument/2006/relationships/notesSlide" Target="/ppt/notesSlides/notesSlide50.xml" Id="R6bf6aa97fdf644c7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43293ceebc489d" /><Relationship Type="http://schemas.openxmlformats.org/officeDocument/2006/relationships/notesSlide" Target="/ppt/notesSlides/notesSlide51.xml" Id="Rf3898cecf7d14e32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087fa84a414cf7" /><Relationship Type="http://schemas.openxmlformats.org/officeDocument/2006/relationships/notesSlide" Target="/ppt/notesSlides/notesSlide52.xml" Id="R9aa16a3663ee4f08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8d4aacc9474ab9" /><Relationship Type="http://schemas.openxmlformats.org/officeDocument/2006/relationships/notesSlide" Target="/ppt/notesSlides/notesSlide53.xml" Id="Ref3b46261e28416f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159393debb49fd" /><Relationship Type="http://schemas.openxmlformats.org/officeDocument/2006/relationships/notesSlide" Target="/ppt/notesSlides/notesSlide54.xml" Id="R63f29a9256bf4568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1594ccf5fe402b" /><Relationship Type="http://schemas.openxmlformats.org/officeDocument/2006/relationships/notesSlide" Target="/ppt/notesSlides/notesSlide55.xml" Id="R8c18bf3f293c43d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John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4:1  |  John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主知道法利賽人聽見他收門徒，施洗，比約翰還多，（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therefore the Lord knew how the Pharisees had heard that Jesus made and baptized more disciples than John,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4:2  |  John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其實不是耶穌親自施洗，乃是他的門徒施洗，）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(Though Jesus himself baptized not, but his disciples,)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4:3  |  John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他就離了猶太，又往加利利去。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left Judæa, and departed again into Galilee.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4:4  |  John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必須經過撒馬利亞，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must needs go through Samaria.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4:5  |  John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於是到了撒馬利亞的一座城，名叫敘加，靠近雅各給他兒子約瑟的那塊地。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cometh he to a city of Samaria, which is called Sychar, near to the parcel of ground that Jacob gave to his son Joseph.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4:6  |  John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在那裏有雅各井；耶穌因走路困乏，就坐在井旁。那時約有午正。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Jacob’s well was there. Jesus therefore, being wearied with his journey, sat thus on the well: and it was about the sixth hour.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4:7  |  John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有一個撒馬利亞的婦人來打水。耶穌對她說：「請你給我水喝。」（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cometh a woman of Samaria to draw water: Jesus saith unto her, Give me to drink.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4:8  |  John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那時門徒進城買食物去了。）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(For his disciples were gone away unto the city to buy meat.)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4:9  |  John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撒馬利亞的婦人對他說：「你既是猶太人，怎麼向我一個撒馬利亞婦人要水喝呢？」原來猶太人和撒馬利亞人沒有來往。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saith the woman of Samaria unto him, How is it that thou, being a Jew, askest drink of me, which am a woman of Samaria? for the Jews have no dealings with the Samaritans.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4:10  |  John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耶穌回答說：「你若知道神的恩賜，和對你說『給我水喝』的是誰，你必早求他，他也必早給了你活水。」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 and said unto her, If thou knewest the gift of God, and who it is that saith to thee, Give me to drink; thou wouldest have asked of him, and he would have given thee living water.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4:11  |  John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婦人說：「先生，沒有打水的器具，井又深，你從哪裏得活水呢？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woman saith unto him, Sir, thou hast nothing to draw with, and the well is deep: from whence then hast thou that living water?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4:12  |  John 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我們的祖宗雅各將這井留給我們，他自己和兒子並牲畜也都喝這井裏的水，難道你比他還大嗎？」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Art thou greater than our father Jacob, which gave us the well, and drank thereof himself, and his children, and his cattle?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4:13  |  John 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耶穌回答說：「凡喝這水的還要再渴；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 and said unto her, Whosoever drinketh of this water shall thirst again: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4:14  |  John 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人若喝我所賜的水就永遠不渴。我所賜的水要在他裏頭成為泉源，直湧到永生。」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whosoever drinketh of the water that I shall give him shall never thirst; but the water that I shall give him shall be in him a well of water springing up into everlasting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4:15  |  John 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婦人說：「先生，請把這水賜給我，叫我不渴，也不用來這麼遠打水。」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woman saith unto him, Sir, give me this water, that I thirst not, neither come hither to draw.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4:16  |  John 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耶穌說：「你去叫你丈夫也到這裏來。」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saith unto her, Go, call thy husband, and come hither.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4:17  |  John 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婦人說：「我沒有丈夫。」耶穌說：「你說沒有丈夫是不錯的。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woman answered and said, I have no husband. Jesus said unto her, Thou hast well said, I have no husband: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4:18  |  John 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你已經有五個丈夫，你現在有的並不是你的丈夫。你這話是真的。」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had five husbands; and he whom thou now hast is not thy husband: in that saidst thou truly.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4:19  |  John 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婦人說：「先生，我看出你是先知。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woman saith unto him, Sir, I perceive that thou art a prophet.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4:20  |  John 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我們的祖宗在這山上禮拜，你們倒說，應當禮拜的地方是在耶路撒冷。」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fathers worshipped in this mountain; and ye say, that in Jerusalem is the place where men ought to worship.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4:21  |  John 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耶穌說：「婦人，你當信我。時候將到，你們拜父，也不在這山上，也不在耶路撒冷。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saith unto her, Woman, believe me, the hour cometh, when ye shall neither in this mountain, nor yet at Jerusalem, worship the Father.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4:22  |  John 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你們所拜的，你們不知道；我們所拜的，我們知道，因為救恩是從猶太人出來的。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worship ye know not what: we know what we worship: for salvation is of the Jews.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4:23  |  John 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時候將到，如今就是了，那真正拜父的，要用心靈和誠實拜他，因為父要這樣的人拜他。」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hour cometh, and now is, when the true worshippers shall worship the Father in spirit and in truth: for the Father seeketh such to worship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4:24  |  John 4:24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神是個靈，所以拜他的必須用心靈和誠實拜他。」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is a Spirit: and they that worship him must worship him in spirit and in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4:25  |  John 4:25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婦人說：「我知道彌賽亞（就是那稱為基督的）要來；他來了，必將一切的事都告訴我們。」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woman saith unto him, I know that Messias cometh, which is called Christ: when he is come, he will tell us all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4:26  |  John 4:26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耶穌說：「這和你說話的就是他！」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saith unto her, I that speak unto thee am he.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4:27  |  John 4:27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當下門徒回來，就希奇耶穌和一個婦人說話；只是沒有人說：「你是要甚麼？」或說：「你為甚麼和她說話？」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upon this came his disciples, and marvelled that he talked with the woman: yet no man said, What seekest thou? or, Why talkest thou with her?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4:28  |  John 4:28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那婦人就留下水罐子，往城裏去，對眾人說：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woman then left her waterpot, and went her way into the city, and saith to the men,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4:29  |  John 4:29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「你們來看！有一個人將我素來所行的一切事都給我說出來了，莫非這就是基督嗎？」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Come, see a man, which told me all things that ever I did: is not this the Christ?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4:30  |  John 4:30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眾人就出城，往耶穌那裏去。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they went out of the city, and came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4:31  |  John 4:31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這其間，門徒對耶穌說：「拉比，請吃。」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mean while his disciples prayed him, saying, Master, 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4:32  |  John 4:32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耶穌說：「我有食物吃，是你們不知道的。」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said unto them, I have meat to eat that ye know not 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4:33  |  John 4:33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門徒就彼此對問說：「莫非有人拿甚麼給他吃嗎？」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said the disciples one to another, Hath any man brought him ought to eat?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4:34  |  John 4:34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耶穌說：「我的食物就是遵行差我來者的旨意，做成他的工。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saith unto them, My meat is to do the will of him that sent me, and to finish his 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4:35  |  John 4:35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你們豈不說『到收割的時候還有四個月』嗎？我告訴你們，舉目向田觀看，莊稼已經熟了，可以收割了。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 not ye, There are yet four months, and then cometh harvest? behold, I say unto you, Lift up your eyes, and look on the fields; for they are white already to harvest.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4:36  |  John 4:36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收割的人得工價，積蓄五穀到永生，叫撒種的和收割的一同快樂。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that reapeth receiveth wages, and gathereth fruit unto life eternal: that both he that soweth and he that reapeth may rejoice 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4:37  |  John 4:37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俗語說：『那人撒種，這人收割』，這話可見是真的。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herein is that saying true, One soweth, and another reapeth.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4:38  |  John 4:38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我差你們去收你們所沒有勞苦的；別人勞苦，你們享受他們所勞苦的。」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sent you to reap that whereon ye bestowed no labour: other men laboured, and ye are entered into their labours.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4:39  |  John 4:39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那城裏有好些撒馬利亞人信了耶穌，因為那婦人作見證說：「他將我素來所行的一切事都給我說出來了。」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many of the Samaritans of that city believed on him for the saying of the woman, which testified, He told me all that ever I did.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4:40  |  John 4:40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於是撒馬利亞人來見耶穌，求他在他們那裏住下，他便在那裏住了兩天。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when the Samaritans were come unto him, they besought him that he would tarry with them: and he abode there two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4:41  |  John 4:41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因耶穌的話，信的人就更多了，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many more believed because of his own word;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4:42  |  John 4:42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便對婦人說：「現在我們信，不是因為你的話，是我們親自聽見了，知道這真是救世主。」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 unto the woman, Now we believe, not because of thy saying: for we have heard him ourselves, and know that this is indeed the Christ, the Saviour of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4:43  |  John 4:43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過了那兩天，耶穌離了那地方，往加利利去。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after two days he departed thence, and went into Galilee.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4:44  |  John 4:44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因為耶穌自己作過見證說：「先知在本地是沒有人尊敬的。」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Jesus himself testified, that a prophet hath no honour in his own country.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4:45  |  John 4:45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到了加利利，加利利人既然看見他在耶路撒冷過節所行的一切事，就接待他，因為他們也是上去過節。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when he was come into Galilee, the Galilæans received him, having seen all the things that he did at Jerusalem at the feast: for they also went unto the feast.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4:46  |  John 4:46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耶穌又到了加利利的迦拿，就是他從前變水為酒的地方。有一個大臣，他的兒子在迦百農患病。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Jesus came again into Cana of Galilee, where he made the water wine. And there was a certain nobleman, whose son was sick at Capernaum.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4:47  |  John 4:47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他聽見耶穌從猶太到了加利利，就來見他，求他下去醫治他的兒子，因為他兒子快要死了。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heard that Jesus was come out of Judæa into Galilee, he went unto him, and besought him that he would come down, and heal his son: for he was at the point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4:48  |  John 4:48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耶穌就對他說：「若不看見神蹟奇事，你們總是不信。」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Jesus unto him, Except ye see signs and wonders, ye will not believe.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4:49  |  John 4:49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那大臣說：「先生，求你趁着我的孩子還沒有死就下去。」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nobleman saith unto him, Sir, come down ere my child die.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4:50  |  John 4:50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耶穌對他說：「回去吧，你的兒子活了！」那人信耶穌所說的話就回去了。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saith unto him, Go thy way; thy son liveth. And the man believed the word that Jesus had spoken unto him, and he went his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4:51  |  John 4:51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正下去的時候，他的僕人迎見他，說他的兒子活了。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he was now going down, his servants met him, and told him, saying, Thy son liveth.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4:52  |  John 4:52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他就問甚麼時候見好的。他們說：「昨日未時熱就退了。」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enquired he of them the hour when he began to amend. And they said unto him, Yesterday at the seventh hour the fever left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4:53  |  John 4:53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他便知道這正是耶穌對他說「你兒子活了」的時候；他自己和全家就都信了。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 father knew that it was at the same hour, in the which Jesus said unto him, Thy son liveth: and himself believed, and his whole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4:54  |  John 4:54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這是耶穌在加利利行的第二件神蹟，是他從猶太回去以後行的。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again the second miracle that Jesus did, when he was come out of Judæa into Galilee.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2026-08-30T06:49:38.5830000Z</dcterms:created>
  <dcterms:modified xsi:type="dcterms:W3CDTF">2026-08-30T06:49:38.5830000Z</dcterms:modified>
</coreProperties>
</file>