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4d93a8c2aa46dd" /><Relationship Type="http://schemas.openxmlformats.org/officeDocument/2006/relationships/extended-properties" Target="/docProps/app.xml" Id="R8f426e3385da45b1" /><Relationship Type="http://schemas.openxmlformats.org/officeDocument/2006/relationships/officeDocument" Target="/ppt/presentation.xml" Id="R1ba10630b1dd45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4eb4e036f44517"/>
  </p:sldMasterIdLst>
  <p:notesMasterIdLst>
    <p:notesMasterId xmlns:r="http://schemas.openxmlformats.org/officeDocument/2006/relationships" r:id="R67fa639beb9a42bc"/>
  </p:notesMasterIdLst>
  <p:sldIdLst>
    <p:sldId xmlns:r="http://schemas.openxmlformats.org/officeDocument/2006/relationships" id="256" r:id="Reb332afe86ef4ccb"/>
    <p:sldId xmlns:r="http://schemas.openxmlformats.org/officeDocument/2006/relationships" id="257" r:id="R76e7c7c49a944c34"/>
    <p:sldId xmlns:r="http://schemas.openxmlformats.org/officeDocument/2006/relationships" id="258" r:id="Re9218b1825514ce5"/>
    <p:sldId xmlns:r="http://schemas.openxmlformats.org/officeDocument/2006/relationships" id="259" r:id="R03a800a70227489b"/>
    <p:sldId xmlns:r="http://schemas.openxmlformats.org/officeDocument/2006/relationships" id="260" r:id="R3ac7543f642f4163"/>
    <p:sldId xmlns:r="http://schemas.openxmlformats.org/officeDocument/2006/relationships" id="261" r:id="Ra752dc6cddf14632"/>
    <p:sldId xmlns:r="http://schemas.openxmlformats.org/officeDocument/2006/relationships" id="262" r:id="Rb223ec94babe462b"/>
    <p:sldId xmlns:r="http://schemas.openxmlformats.org/officeDocument/2006/relationships" id="263" r:id="R50bf8fbc5d4a46de"/>
    <p:sldId xmlns:r="http://schemas.openxmlformats.org/officeDocument/2006/relationships" id="264" r:id="R2d7fc5034b594689"/>
    <p:sldId xmlns:r="http://schemas.openxmlformats.org/officeDocument/2006/relationships" id="265" r:id="R2806473125414cb8"/>
    <p:sldId xmlns:r="http://schemas.openxmlformats.org/officeDocument/2006/relationships" id="266" r:id="Rd0c8e2c164d24db5"/>
    <p:sldId xmlns:r="http://schemas.openxmlformats.org/officeDocument/2006/relationships" id="267" r:id="R9bca140183ca4516"/>
    <p:sldId xmlns:r="http://schemas.openxmlformats.org/officeDocument/2006/relationships" id="268" r:id="R92fbf02d4cdd49fe"/>
    <p:sldId xmlns:r="http://schemas.openxmlformats.org/officeDocument/2006/relationships" id="269" r:id="Rc70db727fd7b4a48"/>
    <p:sldId xmlns:r="http://schemas.openxmlformats.org/officeDocument/2006/relationships" id="270" r:id="Ra09406b0d3c7422f"/>
    <p:sldId xmlns:r="http://schemas.openxmlformats.org/officeDocument/2006/relationships" id="271" r:id="R210e978e94024c20"/>
    <p:sldId xmlns:r="http://schemas.openxmlformats.org/officeDocument/2006/relationships" id="272" r:id="R9f81c3c51417439b"/>
    <p:sldId xmlns:r="http://schemas.openxmlformats.org/officeDocument/2006/relationships" id="273" r:id="R69855510ac35418d"/>
    <p:sldId xmlns:r="http://schemas.openxmlformats.org/officeDocument/2006/relationships" id="274" r:id="Rb752395749234828"/>
    <p:sldId xmlns:r="http://schemas.openxmlformats.org/officeDocument/2006/relationships" id="275" r:id="Rbc673cf1b65c4fc9"/>
    <p:sldId xmlns:r="http://schemas.openxmlformats.org/officeDocument/2006/relationships" id="276" r:id="Rc72c67578174438c"/>
    <p:sldId xmlns:r="http://schemas.openxmlformats.org/officeDocument/2006/relationships" id="277" r:id="R7620f0f6694c4dc4"/>
    <p:sldId xmlns:r="http://schemas.openxmlformats.org/officeDocument/2006/relationships" id="278" r:id="R79c1d76e64b849f9"/>
    <p:sldId xmlns:r="http://schemas.openxmlformats.org/officeDocument/2006/relationships" id="279" r:id="Red6c22f61f464936"/>
    <p:sldId xmlns:r="http://schemas.openxmlformats.org/officeDocument/2006/relationships" id="280" r:id="Rda2ba96294b542cd"/>
    <p:sldId xmlns:r="http://schemas.openxmlformats.org/officeDocument/2006/relationships" id="281" r:id="R9573c7db3e044d12"/>
    <p:sldId xmlns:r="http://schemas.openxmlformats.org/officeDocument/2006/relationships" id="282" r:id="R2c0b583422eb4c63"/>
    <p:sldId xmlns:r="http://schemas.openxmlformats.org/officeDocument/2006/relationships" id="283" r:id="R7bbd0fa6054e446f"/>
    <p:sldId xmlns:r="http://schemas.openxmlformats.org/officeDocument/2006/relationships" id="284" r:id="R2411344fca1f448d"/>
    <p:sldId xmlns:r="http://schemas.openxmlformats.org/officeDocument/2006/relationships" id="285" r:id="R3b46ab0ba2234b02"/>
    <p:sldId xmlns:r="http://schemas.openxmlformats.org/officeDocument/2006/relationships" id="286" r:id="Ra2bdde2e361448ac"/>
    <p:sldId xmlns:r="http://schemas.openxmlformats.org/officeDocument/2006/relationships" id="287" r:id="R909b1335c0144432"/>
    <p:sldId xmlns:r="http://schemas.openxmlformats.org/officeDocument/2006/relationships" id="288" r:id="R7ccd97b5ced744ba"/>
    <p:sldId xmlns:r="http://schemas.openxmlformats.org/officeDocument/2006/relationships" id="289" r:id="R040c50d6a8bd4780"/>
    <p:sldId xmlns:r="http://schemas.openxmlformats.org/officeDocument/2006/relationships" id="290" r:id="R2085eccc5cbc4679"/>
    <p:sldId xmlns:r="http://schemas.openxmlformats.org/officeDocument/2006/relationships" id="291" r:id="R0daa365e81284dc9"/>
    <p:sldId xmlns:r="http://schemas.openxmlformats.org/officeDocument/2006/relationships" id="292" r:id="R48c0edc08cbd4c84"/>
    <p:sldId xmlns:r="http://schemas.openxmlformats.org/officeDocument/2006/relationships" id="293" r:id="R36f5bf0c2de4426a"/>
    <p:sldId xmlns:r="http://schemas.openxmlformats.org/officeDocument/2006/relationships" id="294" r:id="R91022e2f6bef40a3"/>
    <p:sldId xmlns:r="http://schemas.openxmlformats.org/officeDocument/2006/relationships" id="295" r:id="R28b07341d1594771"/>
    <p:sldId xmlns:r="http://schemas.openxmlformats.org/officeDocument/2006/relationships" id="296" r:id="Raf7731874b764683"/>
    <p:sldId xmlns:r="http://schemas.openxmlformats.org/officeDocument/2006/relationships" id="297" r:id="R9ac65993f31843d1"/>
    <p:sldId xmlns:r="http://schemas.openxmlformats.org/officeDocument/2006/relationships" id="298" r:id="Rf14114b846894368"/>
    <p:sldId xmlns:r="http://schemas.openxmlformats.org/officeDocument/2006/relationships" id="299" r:id="Rf564f66cddbb49e6"/>
    <p:sldId xmlns:r="http://schemas.openxmlformats.org/officeDocument/2006/relationships" id="300" r:id="R55178808ce294dc4"/>
    <p:sldId xmlns:r="http://schemas.openxmlformats.org/officeDocument/2006/relationships" id="301" r:id="R9462fed1e50d473b"/>
    <p:sldId xmlns:r="http://schemas.openxmlformats.org/officeDocument/2006/relationships" id="302" r:id="Rd16e2a04ba0948d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125f31f8074da6" /><Relationship Type="http://schemas.openxmlformats.org/officeDocument/2006/relationships/slideMaster" Target="/ppt/slideMasters/slideMaster1.xml" Id="Rb24eb4e036f44517" /><Relationship Type="http://schemas.openxmlformats.org/officeDocument/2006/relationships/notesMaster" Target="/ppt/notesMasters/notesMaster1.xml" Id="R67fa639beb9a42bc" /><Relationship Type="http://schemas.openxmlformats.org/officeDocument/2006/relationships/presProps" Target="/ppt/presProps.xml" Id="R0fc70710b50443d2" /><Relationship Type="http://schemas.openxmlformats.org/officeDocument/2006/relationships/tableStyles" Target="/ppt/tableStyles.xml" Id="R17176f7068894899" /><Relationship Type="http://schemas.openxmlformats.org/officeDocument/2006/relationships/slide" Target="/ppt/slides/slide1.xml" Id="Reb332afe86ef4ccb" /><Relationship Type="http://schemas.openxmlformats.org/officeDocument/2006/relationships/slide" Target="/ppt/slides/slide2.xml" Id="R76e7c7c49a944c34" /><Relationship Type="http://schemas.openxmlformats.org/officeDocument/2006/relationships/slide" Target="/ppt/slides/slide3.xml" Id="Re9218b1825514ce5" /><Relationship Type="http://schemas.openxmlformats.org/officeDocument/2006/relationships/slide" Target="/ppt/slides/slide4.xml" Id="R03a800a70227489b" /><Relationship Type="http://schemas.openxmlformats.org/officeDocument/2006/relationships/slide" Target="/ppt/slides/slide5.xml" Id="R3ac7543f642f4163" /><Relationship Type="http://schemas.openxmlformats.org/officeDocument/2006/relationships/slide" Target="/ppt/slides/slide6.xml" Id="Ra752dc6cddf14632" /><Relationship Type="http://schemas.openxmlformats.org/officeDocument/2006/relationships/slide" Target="/ppt/slides/slide7.xml" Id="Rb223ec94babe462b" /><Relationship Type="http://schemas.openxmlformats.org/officeDocument/2006/relationships/slide" Target="/ppt/slides/slide8.xml" Id="R50bf8fbc5d4a46de" /><Relationship Type="http://schemas.openxmlformats.org/officeDocument/2006/relationships/slide" Target="/ppt/slides/slide9.xml" Id="R2d7fc5034b594689" /><Relationship Type="http://schemas.openxmlformats.org/officeDocument/2006/relationships/slide" Target="/ppt/slides/slide10.xml" Id="R2806473125414cb8" /><Relationship Type="http://schemas.openxmlformats.org/officeDocument/2006/relationships/slide" Target="/ppt/slides/slide11.xml" Id="Rd0c8e2c164d24db5" /><Relationship Type="http://schemas.openxmlformats.org/officeDocument/2006/relationships/slide" Target="/ppt/slides/slide12.xml" Id="R9bca140183ca4516" /><Relationship Type="http://schemas.openxmlformats.org/officeDocument/2006/relationships/slide" Target="/ppt/slides/slide13.xml" Id="R92fbf02d4cdd49fe" /><Relationship Type="http://schemas.openxmlformats.org/officeDocument/2006/relationships/slide" Target="/ppt/slides/slide14.xml" Id="Rc70db727fd7b4a48" /><Relationship Type="http://schemas.openxmlformats.org/officeDocument/2006/relationships/slide" Target="/ppt/slides/slide15.xml" Id="Ra09406b0d3c7422f" /><Relationship Type="http://schemas.openxmlformats.org/officeDocument/2006/relationships/slide" Target="/ppt/slides/slide16.xml" Id="R210e978e94024c20" /><Relationship Type="http://schemas.openxmlformats.org/officeDocument/2006/relationships/slide" Target="/ppt/slides/slide17.xml" Id="R9f81c3c51417439b" /><Relationship Type="http://schemas.openxmlformats.org/officeDocument/2006/relationships/slide" Target="/ppt/slides/slide18.xml" Id="R69855510ac35418d" /><Relationship Type="http://schemas.openxmlformats.org/officeDocument/2006/relationships/slide" Target="/ppt/slides/slide19.xml" Id="Rb752395749234828" /><Relationship Type="http://schemas.openxmlformats.org/officeDocument/2006/relationships/slide" Target="/ppt/slides/slide20.xml" Id="Rbc673cf1b65c4fc9" /><Relationship Type="http://schemas.openxmlformats.org/officeDocument/2006/relationships/slide" Target="/ppt/slides/slide21.xml" Id="Rc72c67578174438c" /><Relationship Type="http://schemas.openxmlformats.org/officeDocument/2006/relationships/slide" Target="/ppt/slides/slide22.xml" Id="R7620f0f6694c4dc4" /><Relationship Type="http://schemas.openxmlformats.org/officeDocument/2006/relationships/slide" Target="/ppt/slides/slide23.xml" Id="R79c1d76e64b849f9" /><Relationship Type="http://schemas.openxmlformats.org/officeDocument/2006/relationships/slide" Target="/ppt/slides/slide24.xml" Id="Red6c22f61f464936" /><Relationship Type="http://schemas.openxmlformats.org/officeDocument/2006/relationships/slide" Target="/ppt/slides/slide25.xml" Id="Rda2ba96294b542cd" /><Relationship Type="http://schemas.openxmlformats.org/officeDocument/2006/relationships/slide" Target="/ppt/slides/slide26.xml" Id="R9573c7db3e044d12" /><Relationship Type="http://schemas.openxmlformats.org/officeDocument/2006/relationships/slide" Target="/ppt/slides/slide27.xml" Id="R2c0b583422eb4c63" /><Relationship Type="http://schemas.openxmlformats.org/officeDocument/2006/relationships/slide" Target="/ppt/slides/slide28.xml" Id="R7bbd0fa6054e446f" /><Relationship Type="http://schemas.openxmlformats.org/officeDocument/2006/relationships/slide" Target="/ppt/slides/slide29.xml" Id="R2411344fca1f448d" /><Relationship Type="http://schemas.openxmlformats.org/officeDocument/2006/relationships/slide" Target="/ppt/slides/slide30.xml" Id="R3b46ab0ba2234b02" /><Relationship Type="http://schemas.openxmlformats.org/officeDocument/2006/relationships/slide" Target="/ppt/slides/slide31.xml" Id="Ra2bdde2e361448ac" /><Relationship Type="http://schemas.openxmlformats.org/officeDocument/2006/relationships/slide" Target="/ppt/slides/slide32.xml" Id="R909b1335c0144432" /><Relationship Type="http://schemas.openxmlformats.org/officeDocument/2006/relationships/slide" Target="/ppt/slides/slide33.xml" Id="R7ccd97b5ced744ba" /><Relationship Type="http://schemas.openxmlformats.org/officeDocument/2006/relationships/slide" Target="/ppt/slides/slide34.xml" Id="R040c50d6a8bd4780" /><Relationship Type="http://schemas.openxmlformats.org/officeDocument/2006/relationships/slide" Target="/ppt/slides/slide35.xml" Id="R2085eccc5cbc4679" /><Relationship Type="http://schemas.openxmlformats.org/officeDocument/2006/relationships/slide" Target="/ppt/slides/slide36.xml" Id="R0daa365e81284dc9" /><Relationship Type="http://schemas.openxmlformats.org/officeDocument/2006/relationships/slide" Target="/ppt/slides/slide37.xml" Id="R48c0edc08cbd4c84" /><Relationship Type="http://schemas.openxmlformats.org/officeDocument/2006/relationships/slide" Target="/ppt/slides/slide38.xml" Id="R36f5bf0c2de4426a" /><Relationship Type="http://schemas.openxmlformats.org/officeDocument/2006/relationships/slide" Target="/ppt/slides/slide39.xml" Id="R91022e2f6bef40a3" /><Relationship Type="http://schemas.openxmlformats.org/officeDocument/2006/relationships/slide" Target="/ppt/slides/slide40.xml" Id="R28b07341d1594771" /><Relationship Type="http://schemas.openxmlformats.org/officeDocument/2006/relationships/slide" Target="/ppt/slides/slide41.xml" Id="Raf7731874b764683" /><Relationship Type="http://schemas.openxmlformats.org/officeDocument/2006/relationships/slide" Target="/ppt/slides/slide42.xml" Id="R9ac65993f31843d1" /><Relationship Type="http://schemas.openxmlformats.org/officeDocument/2006/relationships/slide" Target="/ppt/slides/slide43.xml" Id="Rf14114b846894368" /><Relationship Type="http://schemas.openxmlformats.org/officeDocument/2006/relationships/slide" Target="/ppt/slides/slide44.xml" Id="Rf564f66cddbb49e6" /><Relationship Type="http://schemas.openxmlformats.org/officeDocument/2006/relationships/slide" Target="/ppt/slides/slide45.xml" Id="R55178808ce294dc4" /><Relationship Type="http://schemas.openxmlformats.org/officeDocument/2006/relationships/slide" Target="/ppt/slides/slide46.xml" Id="R9462fed1e50d473b" /><Relationship Type="http://schemas.openxmlformats.org/officeDocument/2006/relationships/slide" Target="/ppt/slides/slide47.xml" Id="Rd16e2a04ba0948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650f8c7f6645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ecdec836bc42d9" /><Relationship Type="http://schemas.openxmlformats.org/officeDocument/2006/relationships/notesMaster" Target="/ppt/notesMasters/notesMaster1.xml" Id="Rfe005865fa7344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94dd7b76c74344" /><Relationship Type="http://schemas.openxmlformats.org/officeDocument/2006/relationships/notesMaster" Target="/ppt/notesMasters/notesMaster1.xml" Id="R98b598c79cfd4b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1af50d8f7f471d" /><Relationship Type="http://schemas.openxmlformats.org/officeDocument/2006/relationships/notesMaster" Target="/ppt/notesMasters/notesMaster1.xml" Id="R35cf721ff39d44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2fba4e99f44352" /><Relationship Type="http://schemas.openxmlformats.org/officeDocument/2006/relationships/notesMaster" Target="/ppt/notesMasters/notesMaster1.xml" Id="R3de1a736302c48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72b9794b684400" /><Relationship Type="http://schemas.openxmlformats.org/officeDocument/2006/relationships/notesMaster" Target="/ppt/notesMasters/notesMaster1.xml" Id="Rf84d41abd97942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f5cbd1cf374c56" /><Relationship Type="http://schemas.openxmlformats.org/officeDocument/2006/relationships/notesMaster" Target="/ppt/notesMasters/notesMaster1.xml" Id="R2362b9146f2648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238f71aed44225" /><Relationship Type="http://schemas.openxmlformats.org/officeDocument/2006/relationships/notesMaster" Target="/ppt/notesMasters/notesMaster1.xml" Id="R88b1085025604c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a381334f254ce8" /><Relationship Type="http://schemas.openxmlformats.org/officeDocument/2006/relationships/notesMaster" Target="/ppt/notesMasters/notesMaster1.xml" Id="Rac8ca2e69b274a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2af9b3855a4edf" /><Relationship Type="http://schemas.openxmlformats.org/officeDocument/2006/relationships/notesMaster" Target="/ppt/notesMasters/notesMaster1.xml" Id="R9149602d86614d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31def376ad449a" /><Relationship Type="http://schemas.openxmlformats.org/officeDocument/2006/relationships/notesMaster" Target="/ppt/notesMasters/notesMaster1.xml" Id="R7d0a7d1f27b64b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ea9bb13d8d477c" /><Relationship Type="http://schemas.openxmlformats.org/officeDocument/2006/relationships/notesMaster" Target="/ppt/notesMasters/notesMaster1.xml" Id="Rfced5e9f7da6406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0d2aa71e466457d" /><Relationship Type="http://schemas.openxmlformats.org/officeDocument/2006/relationships/notesMaster" Target="/ppt/notesMasters/notesMaster1.xml" Id="R7862c700a5344a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98180fcd9d43ec" /><Relationship Type="http://schemas.openxmlformats.org/officeDocument/2006/relationships/notesMaster" Target="/ppt/notesMasters/notesMaster1.xml" Id="R47cbe0936967448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99ba411a6f4814" /><Relationship Type="http://schemas.openxmlformats.org/officeDocument/2006/relationships/notesMaster" Target="/ppt/notesMasters/notesMaster1.xml" Id="Rc09f074c851b41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8e65f4c5cc64166" /><Relationship Type="http://schemas.openxmlformats.org/officeDocument/2006/relationships/notesMaster" Target="/ppt/notesMasters/notesMaster1.xml" Id="Ra0e1d0f8e50548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d527207b3f74762" /><Relationship Type="http://schemas.openxmlformats.org/officeDocument/2006/relationships/notesMaster" Target="/ppt/notesMasters/notesMaster1.xml" Id="R8f3a88aae31646a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c8706b7ff846ff" /><Relationship Type="http://schemas.openxmlformats.org/officeDocument/2006/relationships/notesMaster" Target="/ppt/notesMasters/notesMaster1.xml" Id="R554385e750424b9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2c2679e36044374" /><Relationship Type="http://schemas.openxmlformats.org/officeDocument/2006/relationships/notesMaster" Target="/ppt/notesMasters/notesMaster1.xml" Id="R4c49490efe324ff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8f9ac852f0c4b8c" /><Relationship Type="http://schemas.openxmlformats.org/officeDocument/2006/relationships/notesMaster" Target="/ppt/notesMasters/notesMaster1.xml" Id="Rec72897cd80a449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288d8e5e42a4419" /><Relationship Type="http://schemas.openxmlformats.org/officeDocument/2006/relationships/notesMaster" Target="/ppt/notesMasters/notesMaster1.xml" Id="Rfab6be9f96804d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95f837e27774c91" /><Relationship Type="http://schemas.openxmlformats.org/officeDocument/2006/relationships/notesMaster" Target="/ppt/notesMasters/notesMaster1.xml" Id="Rd86ad97ca8fe4af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5a83c69f5a94826" /><Relationship Type="http://schemas.openxmlformats.org/officeDocument/2006/relationships/notesMaster" Target="/ppt/notesMasters/notesMaster1.xml" Id="Rdcf03d736a764d8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8ea40863ee04e9e" /><Relationship Type="http://schemas.openxmlformats.org/officeDocument/2006/relationships/notesMaster" Target="/ppt/notesMasters/notesMaster1.xml" Id="R14e39187331f482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d3915862ca04db1" /><Relationship Type="http://schemas.openxmlformats.org/officeDocument/2006/relationships/notesMaster" Target="/ppt/notesMasters/notesMaster1.xml" Id="Re623b6157f24446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56a8e7d0f634b7e" /><Relationship Type="http://schemas.openxmlformats.org/officeDocument/2006/relationships/notesMaster" Target="/ppt/notesMasters/notesMaster1.xml" Id="R49b2411a133e42b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1952328ba0b4b55" /><Relationship Type="http://schemas.openxmlformats.org/officeDocument/2006/relationships/notesMaster" Target="/ppt/notesMasters/notesMaster1.xml" Id="R686e434f7d5e460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ae4ae404d4946c4" /><Relationship Type="http://schemas.openxmlformats.org/officeDocument/2006/relationships/notesMaster" Target="/ppt/notesMasters/notesMaster1.xml" Id="R355f933149a8448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b4e17f1a34b4917" /><Relationship Type="http://schemas.openxmlformats.org/officeDocument/2006/relationships/notesMaster" Target="/ppt/notesMasters/notesMaster1.xml" Id="Ref6ba2f6e92c41e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7edf1c322154117" /><Relationship Type="http://schemas.openxmlformats.org/officeDocument/2006/relationships/notesMaster" Target="/ppt/notesMasters/notesMaster1.xml" Id="Rb7d1e443cffa41e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62a2979faae45bb" /><Relationship Type="http://schemas.openxmlformats.org/officeDocument/2006/relationships/notesMaster" Target="/ppt/notesMasters/notesMaster1.xml" Id="R0971e93ba6fc437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3917757ac084237" /><Relationship Type="http://schemas.openxmlformats.org/officeDocument/2006/relationships/notesMaster" Target="/ppt/notesMasters/notesMaster1.xml" Id="Rf5d9670c8a4141a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58cd629096e49ef" /><Relationship Type="http://schemas.openxmlformats.org/officeDocument/2006/relationships/notesMaster" Target="/ppt/notesMasters/notesMaster1.xml" Id="R6878a5569d9142e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ba733cab0634b85" /><Relationship Type="http://schemas.openxmlformats.org/officeDocument/2006/relationships/notesMaster" Target="/ppt/notesMasters/notesMaster1.xml" Id="R1d97a047fe7641d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a85345e027e4e30" /><Relationship Type="http://schemas.openxmlformats.org/officeDocument/2006/relationships/notesMaster" Target="/ppt/notesMasters/notesMaster1.xml" Id="Rea2fb8a15fde471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14a35b033474d49" /><Relationship Type="http://schemas.openxmlformats.org/officeDocument/2006/relationships/notesMaster" Target="/ppt/notesMasters/notesMaster1.xml" Id="Re69690983ac146c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0236381c1b74e86" /><Relationship Type="http://schemas.openxmlformats.org/officeDocument/2006/relationships/notesMaster" Target="/ppt/notesMasters/notesMaster1.xml" Id="R5e10490f3b404ab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fc88149be454604" /><Relationship Type="http://schemas.openxmlformats.org/officeDocument/2006/relationships/notesMaster" Target="/ppt/notesMasters/notesMaster1.xml" Id="R8eb805c40f7f424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8ec040ebd0a4ad6" /><Relationship Type="http://schemas.openxmlformats.org/officeDocument/2006/relationships/notesMaster" Target="/ppt/notesMasters/notesMaster1.xml" Id="R8de912d2f7b349f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faf3680ae62475a" /><Relationship Type="http://schemas.openxmlformats.org/officeDocument/2006/relationships/notesMaster" Target="/ppt/notesMasters/notesMaster1.xml" Id="R59dda7a483eb438f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91c540360494a1e" /><Relationship Type="http://schemas.openxmlformats.org/officeDocument/2006/relationships/notesMaster" Target="/ppt/notesMasters/notesMaster1.xml" Id="R3220f037f4f5466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d1df528fd2f43c1" /><Relationship Type="http://schemas.openxmlformats.org/officeDocument/2006/relationships/notesMaster" Target="/ppt/notesMasters/notesMaster1.xml" Id="R9583bed58296498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38dec7137d54876" /><Relationship Type="http://schemas.openxmlformats.org/officeDocument/2006/relationships/notesMaster" Target="/ppt/notesMasters/notesMaster1.xml" Id="Rcf595fdccb8d4e2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c54b9deb1ed4793" /><Relationship Type="http://schemas.openxmlformats.org/officeDocument/2006/relationships/notesMaster" Target="/ppt/notesMasters/notesMaster1.xml" Id="R445a40679ae2488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85f1e962bdf94f41" /><Relationship Type="http://schemas.openxmlformats.org/officeDocument/2006/relationships/notesMaster" Target="/ppt/notesMasters/notesMaster1.xml" Id="Ra66f6f6638d04446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7421281a89174572" /><Relationship Type="http://schemas.openxmlformats.org/officeDocument/2006/relationships/notesMaster" Target="/ppt/notesMasters/notesMaster1.xml" Id="R7303c307802d433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281ceb6f1b98411f" /><Relationship Type="http://schemas.openxmlformats.org/officeDocument/2006/relationships/notesMaster" Target="/ppt/notesMasters/notesMaster1.xml" Id="R0d1f592f64084a6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f6eb6bc312140dc" /><Relationship Type="http://schemas.openxmlformats.org/officeDocument/2006/relationships/notesMaster" Target="/ppt/notesMasters/notesMaster1.xml" Id="R15e1cbc4f28042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780adc8e344057" /><Relationship Type="http://schemas.openxmlformats.org/officeDocument/2006/relationships/image" Target="/ppt/media/image.png" Id="R56d05687bd7c4a1d" /><Relationship Type="http://schemas.openxmlformats.org/officeDocument/2006/relationships/image" Target="/ppt/media/image2.png" Id="R238f4790e4cd498b" /><Relationship Type="http://schemas.openxmlformats.org/officeDocument/2006/relationships/image" Target="/ppt/media/image.jpeg" Id="R368de055718f4a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e3ddeebc76413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6d05687bd7c4a1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38f4790e4cd498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8de055718f4ad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ed9c5dbea34b6d" /><Relationship Type="http://schemas.openxmlformats.org/officeDocument/2006/relationships/slideLayout" Target="/ppt/slideLayouts/slideLayout1.xml" Id="Rc896442dbcbf43f2" /><Relationship Type="http://schemas.openxmlformats.org/officeDocument/2006/relationships/slideLayout" Target="/ppt/slideLayouts/slideLayout2.xml" Id="R6d422d10faa34d9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96442dbcbf43f2"/>
    <p:sldLayoutId xmlns:r="http://schemas.openxmlformats.org/officeDocument/2006/relationships" id="2147483650" r:id="R6d422d10faa34d9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cd3fde1f774c7c" /><Relationship Type="http://schemas.openxmlformats.org/officeDocument/2006/relationships/notesSlide" Target="/ppt/notesSlides/notesSlide1.xml" Id="R402a51f1dbed45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1b46ea75ae461a" /><Relationship Type="http://schemas.openxmlformats.org/officeDocument/2006/relationships/notesSlide" Target="/ppt/notesSlides/notesSlide2.xml" Id="R28601ca8dd0d44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80197e285b4fd7" /><Relationship Type="http://schemas.openxmlformats.org/officeDocument/2006/relationships/notesSlide" Target="/ppt/notesSlides/notesSlide3.xml" Id="R796d55eb2fd046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25b8876b204cca" /><Relationship Type="http://schemas.openxmlformats.org/officeDocument/2006/relationships/notesSlide" Target="/ppt/notesSlides/notesSlide4.xml" Id="Re49aa0fa70b046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0eb5a2cab2404c" /><Relationship Type="http://schemas.openxmlformats.org/officeDocument/2006/relationships/notesSlide" Target="/ppt/notesSlides/notesSlide5.xml" Id="R8d062f8b34034a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1dc0bc0dbc4dca" /><Relationship Type="http://schemas.openxmlformats.org/officeDocument/2006/relationships/notesSlide" Target="/ppt/notesSlides/notesSlide6.xml" Id="Rd423fc4622ed4b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48e3522e08453a" /><Relationship Type="http://schemas.openxmlformats.org/officeDocument/2006/relationships/notesSlide" Target="/ppt/notesSlides/notesSlide7.xml" Id="R52d352bade814f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0eb9c0a8094ec8" /><Relationship Type="http://schemas.openxmlformats.org/officeDocument/2006/relationships/notesSlide" Target="/ppt/notesSlides/notesSlide8.xml" Id="Rfbdb4c52c1114f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925a8b497741ca" /><Relationship Type="http://schemas.openxmlformats.org/officeDocument/2006/relationships/notesSlide" Target="/ppt/notesSlides/notesSlide9.xml" Id="Reff6b0b369344e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cd4d73d0e64a3d" /><Relationship Type="http://schemas.openxmlformats.org/officeDocument/2006/relationships/notesSlide" Target="/ppt/notesSlides/notesSlide10.xml" Id="R7f69e5caa6b242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50c9cea7e34d0c" /><Relationship Type="http://schemas.openxmlformats.org/officeDocument/2006/relationships/notesSlide" Target="/ppt/notesSlides/notesSlide11.xml" Id="R3d7b2fe570fd49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a8974d5cb34a8d" /><Relationship Type="http://schemas.openxmlformats.org/officeDocument/2006/relationships/notesSlide" Target="/ppt/notesSlides/notesSlide12.xml" Id="Rfe85474a9f2f4d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1087e327de4545" /><Relationship Type="http://schemas.openxmlformats.org/officeDocument/2006/relationships/notesSlide" Target="/ppt/notesSlides/notesSlide13.xml" Id="Rb911d81c79b1428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7d8f6fb3414bf2" /><Relationship Type="http://schemas.openxmlformats.org/officeDocument/2006/relationships/notesSlide" Target="/ppt/notesSlides/notesSlide14.xml" Id="Rc7e2e26777e640e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10b033697541a4" /><Relationship Type="http://schemas.openxmlformats.org/officeDocument/2006/relationships/notesSlide" Target="/ppt/notesSlides/notesSlide15.xml" Id="R081ca286dd7c410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2f632d912547de" /><Relationship Type="http://schemas.openxmlformats.org/officeDocument/2006/relationships/notesSlide" Target="/ppt/notesSlides/notesSlide16.xml" Id="R13716c60c244437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2b26860f3148e9" /><Relationship Type="http://schemas.openxmlformats.org/officeDocument/2006/relationships/notesSlide" Target="/ppt/notesSlides/notesSlide17.xml" Id="R60022d67d0a6403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3328727d63423c" /><Relationship Type="http://schemas.openxmlformats.org/officeDocument/2006/relationships/notesSlide" Target="/ppt/notesSlides/notesSlide18.xml" Id="R55901844b16c43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6dc04f313148cf" /><Relationship Type="http://schemas.openxmlformats.org/officeDocument/2006/relationships/notesSlide" Target="/ppt/notesSlides/notesSlide19.xml" Id="R69e18c75115c47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024a0521fd4683" /><Relationship Type="http://schemas.openxmlformats.org/officeDocument/2006/relationships/notesSlide" Target="/ppt/notesSlides/notesSlide20.xml" Id="R304a388b28934fb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e996a0f2074a78" /><Relationship Type="http://schemas.openxmlformats.org/officeDocument/2006/relationships/notesSlide" Target="/ppt/notesSlides/notesSlide21.xml" Id="Rfbc724cc1a2c488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2acc48d6ef4e1e" /><Relationship Type="http://schemas.openxmlformats.org/officeDocument/2006/relationships/notesSlide" Target="/ppt/notesSlides/notesSlide22.xml" Id="R5c3700ea5579457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f7cdf9fd4d4123" /><Relationship Type="http://schemas.openxmlformats.org/officeDocument/2006/relationships/notesSlide" Target="/ppt/notesSlides/notesSlide23.xml" Id="R7d6e1a50a01344c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83f12b1daf48b2" /><Relationship Type="http://schemas.openxmlformats.org/officeDocument/2006/relationships/notesSlide" Target="/ppt/notesSlides/notesSlide24.xml" Id="R07eec336ab91438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c5f6f4531e4b34" /><Relationship Type="http://schemas.openxmlformats.org/officeDocument/2006/relationships/notesSlide" Target="/ppt/notesSlides/notesSlide25.xml" Id="R5afc2e20b1f940a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ac51a40b0444e6" /><Relationship Type="http://schemas.openxmlformats.org/officeDocument/2006/relationships/notesSlide" Target="/ppt/notesSlides/notesSlide26.xml" Id="R826914ef635c460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2732c397d644ee" /><Relationship Type="http://schemas.openxmlformats.org/officeDocument/2006/relationships/notesSlide" Target="/ppt/notesSlides/notesSlide27.xml" Id="R1445abd895ee4b9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aae2a64d044662" /><Relationship Type="http://schemas.openxmlformats.org/officeDocument/2006/relationships/notesSlide" Target="/ppt/notesSlides/notesSlide28.xml" Id="R12eb8740bcd14c9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a32a1f0a5c41bf" /><Relationship Type="http://schemas.openxmlformats.org/officeDocument/2006/relationships/notesSlide" Target="/ppt/notesSlides/notesSlide29.xml" Id="Rbf0b25e63d07421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06f89064404886" /><Relationship Type="http://schemas.openxmlformats.org/officeDocument/2006/relationships/notesSlide" Target="/ppt/notesSlides/notesSlide30.xml" Id="R6d24e4488f2b4ce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03d52cabc94c09" /><Relationship Type="http://schemas.openxmlformats.org/officeDocument/2006/relationships/notesSlide" Target="/ppt/notesSlides/notesSlide31.xml" Id="R2b554841e8994fd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d5c9d203534b64" /><Relationship Type="http://schemas.openxmlformats.org/officeDocument/2006/relationships/notesSlide" Target="/ppt/notesSlides/notesSlide32.xml" Id="Rcd2c0d5333dc4c7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f03879d5554aed" /><Relationship Type="http://schemas.openxmlformats.org/officeDocument/2006/relationships/notesSlide" Target="/ppt/notesSlides/notesSlide33.xml" Id="Rac6e653aab37417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b7c05acfc04ade" /><Relationship Type="http://schemas.openxmlformats.org/officeDocument/2006/relationships/notesSlide" Target="/ppt/notesSlides/notesSlide34.xml" Id="Rda3026c88dec408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d58cb9768c4301" /><Relationship Type="http://schemas.openxmlformats.org/officeDocument/2006/relationships/notesSlide" Target="/ppt/notesSlides/notesSlide35.xml" Id="R58e43d5704e848e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068db8cd1849c0" /><Relationship Type="http://schemas.openxmlformats.org/officeDocument/2006/relationships/notesSlide" Target="/ppt/notesSlides/notesSlide36.xml" Id="R84a5903f51d54f1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4b2eee53064223" /><Relationship Type="http://schemas.openxmlformats.org/officeDocument/2006/relationships/notesSlide" Target="/ppt/notesSlides/notesSlide37.xml" Id="R14726f020194453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88ef5c18fd401c" /><Relationship Type="http://schemas.openxmlformats.org/officeDocument/2006/relationships/notesSlide" Target="/ppt/notesSlides/notesSlide38.xml" Id="Rc7df45ac2797401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7674e52c044b99" /><Relationship Type="http://schemas.openxmlformats.org/officeDocument/2006/relationships/notesSlide" Target="/ppt/notesSlides/notesSlide39.xml" Id="Rce96df186bd84b2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1da8c216214770" /><Relationship Type="http://schemas.openxmlformats.org/officeDocument/2006/relationships/notesSlide" Target="/ppt/notesSlides/notesSlide40.xml" Id="Raaf33aab33e94fb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1738afa9f54729" /><Relationship Type="http://schemas.openxmlformats.org/officeDocument/2006/relationships/notesSlide" Target="/ppt/notesSlides/notesSlide41.xml" Id="R93292652cb144a8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1e8d45a9764dc1" /><Relationship Type="http://schemas.openxmlformats.org/officeDocument/2006/relationships/notesSlide" Target="/ppt/notesSlides/notesSlide42.xml" Id="R21a0f5d7d0ce4cc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7d026873514a72" /><Relationship Type="http://schemas.openxmlformats.org/officeDocument/2006/relationships/notesSlide" Target="/ppt/notesSlides/notesSlide43.xml" Id="R281c1eec6d1042b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a1dc791b2d456e" /><Relationship Type="http://schemas.openxmlformats.org/officeDocument/2006/relationships/notesSlide" Target="/ppt/notesSlides/notesSlide44.xml" Id="Rb5a1cf96d4334b4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291a93bd374239" /><Relationship Type="http://schemas.openxmlformats.org/officeDocument/2006/relationships/notesSlide" Target="/ppt/notesSlides/notesSlide45.xml" Id="R98610c09719c485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274f55b6224783" /><Relationship Type="http://schemas.openxmlformats.org/officeDocument/2006/relationships/notesSlide" Target="/ppt/notesSlides/notesSlide46.xml" Id="R2d3714c73e934aa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635f04d2174b65" /><Relationship Type="http://schemas.openxmlformats.org/officeDocument/2006/relationships/notesSlide" Target="/ppt/notesSlides/notesSlide47.xml" Id="R28b27fe7adec40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  |  Matthew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「那時，天國好比十個童女拿着燈出去迎接新郎。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kingdom of heaven be likened unto ten virgins, which took their lamps, and went forth to meet the bridegroom.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  |  Matthew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其中有五個是愚拙的，五個是聰明的。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five of them were wise, and five were foolish.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  |  Matthew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愚拙的拿着燈，卻不預備油；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were foolish took their lamps, and took no oil with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  |  Matthew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聰明的拿着燈，又預備油在器皿裏。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wise took oil in their vessels with their lamps.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25:5  |  Matthew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新郎遲延的時候，她們都打盹，睡着了。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the bridegroom tarried, they all slumbered and slept.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25:6  |  Matthew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半夜有人喊着說：『新郎來了，你們出來迎接他！』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at midnight there was a cry made, Behold, the bridegroom cometh; go ye out to meet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25:7  |  Matthew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那些童女就都起來收拾燈。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all those virgins arose, and trimmed their lamps.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25:8  |  Matthew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愚拙的對聰明的說：『請分點油給我們， 因為我們的燈要滅了。』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foolish said unto the wise, Give us of your oil; for our lamps are gone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25:9  |  Matthew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聰明的回答說：『恐怕不夠你我用的；不如你們自己到賣油的那裏去買吧。』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wise answered, saying, Not so; lest there be not enough for us and you: but go ye rather to them that sell, and buy for yourselves.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25:10  |  Matthew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她們去買的時候，新郎到了。那預備好了的，同他進去坐席，門就關了。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while they went to buy, the bridegroom came; and they that were ready went in with him to the marriage: and the door was shut.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25:11  |  Matthew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其餘的童女隨後也來了，說：『主啊，主啊，給我們開門！』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Afterward came also the other virgins, saying, Lord, Lord, open to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25:12  |  Matthew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他卻回答說：『我實在告訴你們，我不認識你們。』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answered and said, Verily I say unto you, I know you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25:13  |  Matthew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所以，你們要警醒；因為那日子，那時辰，你們不知道。」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Watch therefore, for ye know neither the day nor the hour wherein the Son of man cometh.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25:14  |  Matthew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「[天國]又好比一個人要往外國去，就叫了僕人來，把他的家業交給他們，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kingdom of heaven is as a man travelling into a far country, who called his own servants, and delivered unto them his goods.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25:15  |  Matthew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按着各人的才幹給他們銀子：一個給了五千，一個給了二千，一個給了一千，就往外國去了。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one he gave five talents, to another two, and to another one; to every man according to his several ability; and straightway took his journey.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25:16  |  Matthew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那領五千的隨即拿去做買賣，另外賺了五千。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that had received the five talents went and traded with the same, and made them other five talents.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25:17  |  Matthew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那領二千的也照樣另賺了二千。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likewise he that had received two, he also gained other two.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25:18  |  Matthew 25:18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但那領一千的去掘開地，把主人的銀子埋藏了。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that had received one went and digged in the earth, and hid his lord’s money.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25:19  |  Matthew 25:19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過了許久，那些僕人的主人來了，和他們算帳。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a long time the lord of those servants cometh, and reckoneth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25:20  |  Matthew 25:20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那領五千銀子的又帶着那另外的五千來，說：『主啊，你交給我五千銀子。請看，我又賺了五千。』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he that had received five talents came and brought other five talents, saying, Lord, thou deliveredst unto me five talents: behold, I have gained beside them five talents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25:21  |  Matthew 25:21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主人說：『好，你這又良善又忠心的僕人，你在不多的事上有忠心，我要把許多事派你管理；可以進來享受你主人的快樂。』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lord said unto him, Well done, thou good and faithful servant: thou hast been faithful over a few things, I will make thee ruler over many things: enter thou into the joy of thy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25:22  |  Matthew 25:22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那領二千的也來，說：『主啊，你交給我二千銀子。請看，我又賺了二千。』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also that had received two talents came and said, Lord, thou deliveredst unto me two talents: behold, I have gained two other talents beside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25:23  |  Matthew 25:23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主人說：『好，你這又良善又忠心的僕人，你在不多的事上有忠心，我要把許多事派你管理；可以進來享受你主人的快樂。』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lord said unto him, Well done, good and faithful servant; thou hast been faithful over a few things, I will make thee ruler over many things: enter thou into the joy of thy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25:24  |  Matthew 25:24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那領一千的也來，說：『主啊，我知道你是忍心的人，沒有種的地方要收割，沒有散的地方要聚斂，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which had received the one talent came and said, Lord, I knew thee that thou art an hard man, reaping where thou hast not sown, and gathering where thou hast not strawed: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25:25  |  Matthew 25:25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我就害怕，去把你的一千銀子埋藏在地裏。請看，你的原銀子在這裏。』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was afraid, and went and hid thy talent in the earth: lo, there thou hast that is thine.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25:26  |  Matthew 25:26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主人回答說：『你這又惡又懶的僕人，你既知道我沒有種的地方要收割，沒有散的地方要聚斂，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lord answered and said unto him, Thou wicked and slothful servant, thou knewest that I reap where I sowed not, and gather where I have not strawed: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25:27  |  Matthew 25:27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就當把我的銀子放給兌換銀錢的人，到我來的時候，可以連本帶利收回。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oughtest therefore to have put my money to the exchangers, and then at my coming I should have received mine own with usury.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25:28  |  Matthew 25:28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奪過他這一千來，給那有一萬的。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therefore the talent from him, and give it unto him which hath ten talents.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25:29  |  Matthew 25:29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因為凡有的，還要加給他，叫他有餘；沒有的，連他所有的也要奪過來。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unto every one that hath shall be given, and he shall have abundance: but from him that hath not shall be taken away even that which he hath.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25:30  |  Matthew 25:30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把這無用的僕人丟在外面黑暗裏；在那裏必要哀哭切齒了。』」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cast ye the unprofitable servant into outer darkness: there shall be weeping and gnashing of teeth.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25:31  |  Matthew 25:31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「當人子在他榮耀裏、同着眾天使降臨的時候，要坐在他榮耀的寶座上。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Son of man shall come in his glory, and all the holy angels with him, then shall he sit upon the throne of his glory: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25:32  |  Matthew 25:32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萬民都要聚集在他面前。他要把他們分別出來，好像牧羊的分別綿羊山羊一般，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before him shall be gathered all nations: and he shall separate them one from another, as a shepherd divideth his sheep from the goats: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25:33  |  Matthew 25:33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把綿羊安置在右邊，山羊在左邊。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set the sheep on his right hand, but the goats on the left.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25:34  |  Matthew 25:34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於是王要向那右邊的說：『你們這蒙我父賜福的，可來承受那創世以來為你們所預備的國；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King say unto them on his right hand, Come, ye blessed of my Father, inherit the kingdom prepared for you from the foundation of the world: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25:35  |  Matthew 25:35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因為我餓了，你們給我吃，渴了，你們給我喝；我作客旅，你們留我住；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was an hungred, and ye gave me meat: I was thirsty, and ye gave me drink: I was a stranger, and ye took me 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25:36  |  Matthew 25:36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我赤身露體，你們給我穿；我病了，你們看顧我；我在監裏，你們來看我。』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Naked, and ye clothed me: I was sick, and ye visited me: I was in prison, and ye came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25:37  |  Matthew 25:37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義人就回答說：『主啊，我們甚麼時候見你餓了，給你吃，渴了，給你喝？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righteous answer him, saying, Lord, when saw we thee an hungred, and fed thee? or thirsty, and gave thee drink?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25:38  |  Matthew 25:38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甚麼時候見你作客旅，留你住，或是赤身露體，給你穿？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saw we thee a stranger, and took thee in? or naked, and clothed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25:39  |  Matthew 25:39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又甚麼時候見你病了，或是在監裏，來看你呢？』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when saw we thee sick, or in prison, and came unto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25:40  |  Matthew 25:40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王要回答說：『我實在告訴你們，這些事你們既做在我這弟兄中一個最小的身上，就是做在我身上了。』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King shall answer and say unto them, Verily I say unto you, Inasmuch as ye have done it unto one of the least of these my brethren, ye have done it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25:41  |  Matthew 25:41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王又要向那左邊的說：『你們這被咒詛的人，離開我！進入那為魔鬼和他的使者所預備的永火裏去！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he say also unto them on the left hand, Depart from me, ye cursed, into everlasting fire, prepared for the devil and his angels: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25:42  |  Matthew 25:42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因為我餓了，你們不給我吃，渴了，你們不給我喝；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was an hungred, and ye gave me no meat: I was thirsty, and ye gave me no drink: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25:43  |  Matthew 25:43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我作客旅，你們不留我住；我赤身露體，你們不給我穿；我病了，我在監裏，你們不來看顧我。』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 stranger, and ye took me not in: naked, and ye clothed me not: sick, and in prison, and ye visited me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25:44  |  Matthew 25:44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他們也要回答說：『主啊，我們甚麼時候見你餓了，或渴了，或作客旅，或赤身露體，或病了，或在監裏，不伺候你呢？』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they also answer him, saying, Lord, when saw we thee an hungred, or athirst, or a stranger, or naked, or sick, or in prison, and did not minister unto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25:45  |  Matthew 25:45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王要回答說：『我實在告訴你們，這些事你們既不做在我這[弟兄]中一個最小的身上，就是不做在我身上了。』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he answer them, saying, Verily I say unto you, Inasmuch as ye did it not to one of the least of these, ye did it not 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25:46  |  Matthew 25:46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這些人要往永刑裏去；那些義人要往永生裏去。」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shall go away into everlasting punishment: but the righteous into life eternal.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2026-08-30T06:57:17.5360000Z</dcterms:created>
  <dcterms:modified xsi:type="dcterms:W3CDTF">2026-08-30T06:57:17.5360000Z</dcterms:modified>
</coreProperties>
</file>